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 id="2147483673" r:id="rId3"/>
  </p:sldMasterIdLst>
  <p:notesMasterIdLst>
    <p:notesMasterId r:id="rId4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Lst>
  <p:sldSz cx="9144000" cy="6858000" type="screen4x3"/>
  <p:notesSz cx="6881813" cy="9296400"/>
  <p:embeddedFontLst>
    <p:embeddedFont>
      <p:font typeface="Arial Black" panose="020B0A04020102020204" pitchFamily="34" charset="0"/>
      <p:regular r:id="rId48"/>
      <p:bold r:id="rId49"/>
    </p:embeddedFont>
    <p:embeddedFont>
      <p:font typeface="Average" panose="020B0604020202020204" charset="0"/>
      <p:regular r:id="rId50"/>
    </p:embeddedFont>
    <p:embeddedFont>
      <p:font typeface="Calibri" panose="020F0502020204030204" pitchFamily="34" charset="0"/>
      <p:regular r:id="rId51"/>
      <p:bold r:id="rId52"/>
      <p:italic r:id="rId53"/>
      <p:boldItalic r:id="rId54"/>
    </p:embeddedFont>
    <p:embeddedFont>
      <p:font typeface="Century Gothic" panose="020B0502020202020204" pitchFamily="34" charset="0"/>
      <p:regular r:id="rId55"/>
      <p:bold r:id="rId56"/>
      <p:italic r:id="rId57"/>
      <p:boldItalic r:id="rId58"/>
    </p:embeddedFont>
    <p:embeddedFont>
      <p:font typeface="Comic Sans MS" panose="030F0702030302020204" pitchFamily="66" charset="0"/>
      <p:regular r:id="rId59"/>
      <p:bold r:id="rId60"/>
      <p:italic r:id="rId61"/>
      <p:boldItalic r:id="rId62"/>
    </p:embeddedFont>
    <p:embeddedFont>
      <p:font typeface="Dosis" panose="020F0502020204030204" pitchFamily="2" charset="0"/>
      <p:regular r:id="rId63"/>
      <p:bold r:id="rId64"/>
    </p:embeddedFont>
    <p:embeddedFont>
      <p:font typeface="Dosis ExtraLight" pitchFamily="2" charset="0"/>
      <p:regular r:id="rId65"/>
      <p:bold r:id="rId66"/>
    </p:embeddedFont>
    <p:embeddedFont>
      <p:font typeface="Dosis SemiBold" pitchFamily="2" charset="0"/>
      <p:regular r:id="rId67"/>
      <p:bold r:id="rId68"/>
    </p:embeddedFont>
    <p:embeddedFont>
      <p:font typeface="Garamond" panose="02020404030301010803" pitchFamily="18" charset="0"/>
      <p:regular r:id="rId69"/>
      <p:bold r:id="rId70"/>
      <p:italic r:id="rId71"/>
      <p:boldItalic r:id="rId72"/>
    </p:embeddedFont>
    <p:embeddedFont>
      <p:font typeface="Oswald" panose="00000500000000000000" pitchFamily="2" charset="0"/>
      <p:regular r:id="rId73"/>
      <p:bold r:id="rId74"/>
    </p:embeddedFont>
    <p:embeddedFont>
      <p:font typeface="Quattrocento Sans" panose="020B0502050000020003" pitchFamily="34" charset="0"/>
      <p:regular r:id="rId75"/>
      <p:bold r:id="rId76"/>
      <p:italic r:id="rId77"/>
      <p:boldItalic r:id="rId78"/>
    </p:embeddedFont>
    <p:embeddedFont>
      <p:font typeface="Roboto" panose="02000000000000000000" pitchFamily="2" charset="0"/>
      <p:regular r:id="rId79"/>
      <p:bold r:id="rId80"/>
      <p:italic r:id="rId81"/>
      <p:boldItalic r:id="rId82"/>
    </p:embeddedFont>
    <p:embeddedFont>
      <p:font typeface="Tahoma" panose="020B0604030504040204" pitchFamily="34" charset="0"/>
      <p:regular r:id="rId83"/>
      <p:bold r:id="rId84"/>
    </p:embeddedFont>
    <p:embeddedFont>
      <p:font typeface="Titillium Web" panose="00000500000000000000" pitchFamily="2" charset="0"/>
      <p:regular r:id="rId85"/>
      <p:bold r:id="rId86"/>
      <p:italic r:id="rId87"/>
      <p:boldItalic r:id="rId88"/>
    </p:embeddedFont>
    <p:embeddedFont>
      <p:font typeface="Varela Round" panose="00000500000000000000" pitchFamily="2" charset="-79"/>
      <p:regular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0" roundtripDataSignature="AMtx7mhkvCnxrBhc7IoFk5jDnCO5tDQIh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1329" y="51"/>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84" Type="http://schemas.openxmlformats.org/officeDocument/2006/relationships/font" Target="fonts/font37.fntdata"/><Relationship Id="rId89" Type="http://schemas.openxmlformats.org/officeDocument/2006/relationships/font" Target="fonts/font42.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font" Target="fonts/font6.fntdata"/><Relationship Id="rId58" Type="http://schemas.openxmlformats.org/officeDocument/2006/relationships/font" Target="fonts/font11.fntdata"/><Relationship Id="rId74" Type="http://schemas.openxmlformats.org/officeDocument/2006/relationships/font" Target="fonts/font27.fntdata"/><Relationship Id="rId79" Type="http://schemas.openxmlformats.org/officeDocument/2006/relationships/font" Target="fonts/font32.fntdata"/><Relationship Id="rId5" Type="http://schemas.openxmlformats.org/officeDocument/2006/relationships/slide" Target="slides/slide2.xml"/><Relationship Id="rId90" Type="http://customschemas.google.com/relationships/presentationmetadata" Target="meta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font" Target="fonts/font1.fntdata"/><Relationship Id="rId64" Type="http://schemas.openxmlformats.org/officeDocument/2006/relationships/font" Target="fonts/font17.fntdata"/><Relationship Id="rId69" Type="http://schemas.openxmlformats.org/officeDocument/2006/relationships/font" Target="fonts/font22.fntdata"/><Relationship Id="rId8" Type="http://schemas.openxmlformats.org/officeDocument/2006/relationships/slide" Target="slides/slide5.xml"/><Relationship Id="rId51" Type="http://schemas.openxmlformats.org/officeDocument/2006/relationships/font" Target="fonts/font4.fntdata"/><Relationship Id="rId72" Type="http://schemas.openxmlformats.org/officeDocument/2006/relationships/font" Target="fonts/font25.fntdata"/><Relationship Id="rId80" Type="http://schemas.openxmlformats.org/officeDocument/2006/relationships/font" Target="fonts/font33.fntdata"/><Relationship Id="rId85" Type="http://schemas.openxmlformats.org/officeDocument/2006/relationships/font" Target="fonts/font38.fntdata"/><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font" Target="fonts/font28.fntdata"/><Relationship Id="rId83" Type="http://schemas.openxmlformats.org/officeDocument/2006/relationships/font" Target="fonts/font36.fntdata"/><Relationship Id="rId88" Type="http://schemas.openxmlformats.org/officeDocument/2006/relationships/font" Target="fonts/font41.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78" Type="http://schemas.openxmlformats.org/officeDocument/2006/relationships/font" Target="fonts/font31.fntdata"/><Relationship Id="rId81" Type="http://schemas.openxmlformats.org/officeDocument/2006/relationships/font" Target="fonts/font34.fntdata"/><Relationship Id="rId86" Type="http://schemas.openxmlformats.org/officeDocument/2006/relationships/font" Target="fonts/font39.fntdata"/><Relationship Id="rId9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3.fntdata"/><Relationship Id="rId55" Type="http://schemas.openxmlformats.org/officeDocument/2006/relationships/font" Target="fonts/font8.fntdata"/><Relationship Id="rId76" Type="http://schemas.openxmlformats.org/officeDocument/2006/relationships/font" Target="fonts/font29.fntdata"/><Relationship Id="rId7" Type="http://schemas.openxmlformats.org/officeDocument/2006/relationships/slide" Target="slides/slide4.xml"/><Relationship Id="rId71" Type="http://schemas.openxmlformats.org/officeDocument/2006/relationships/font" Target="fonts/font24.fntdata"/><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19.fntdata"/><Relationship Id="rId87" Type="http://schemas.openxmlformats.org/officeDocument/2006/relationships/font" Target="fonts/font40.fntdata"/><Relationship Id="rId61" Type="http://schemas.openxmlformats.org/officeDocument/2006/relationships/font" Target="fonts/font14.fntdata"/><Relationship Id="rId82" Type="http://schemas.openxmlformats.org/officeDocument/2006/relationships/font" Target="fonts/font35.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font" Target="fonts/font9.fntdata"/><Relationship Id="rId77" Type="http://schemas.openxmlformats.org/officeDocument/2006/relationships/font" Target="fonts/font3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2912" cy="4667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97312" y="0"/>
            <a:ext cx="2982912" cy="466725"/>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1"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3509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829675"/>
            <a:ext cx="2982912" cy="46672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97312" y="8829675"/>
            <a:ext cx="2982912"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1" u="none" strike="noStrike" cap="none">
                <a:solidFill>
                  <a:srgbClr val="000000"/>
                </a:solidFill>
                <a:latin typeface="Arial"/>
                <a:ea typeface="Arial"/>
                <a:cs typeface="Arial"/>
                <a:sym typeface="Arial"/>
              </a:rPr>
              <a:t>‹#›</a:t>
            </a:fld>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2.ed.gov/policy/elsec/leg/essa/snstitleiguidance.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ocs.google.com/document/d/1QsptD88Ywcd1RVtUjy3rv_g5GNinB2n6ipkbNHw998s/edit?usp=sharin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182a1ed1c1_0_67:notes"/>
          <p:cNvSpPr txBox="1">
            <a:spLocks noGrp="1"/>
          </p:cNvSpPr>
          <p:nvPr>
            <p:ph type="body" idx="1"/>
          </p:nvPr>
        </p:nvSpPr>
        <p:spPr>
          <a:xfrm>
            <a:off x="688175" y="4415775"/>
            <a:ext cx="5505300" cy="4183500"/>
          </a:xfrm>
          <a:prstGeom prst="rect">
            <a:avLst/>
          </a:prstGeom>
          <a:noFill/>
          <a:ln>
            <a:noFill/>
          </a:ln>
        </p:spPr>
        <p:txBody>
          <a:bodyPr spcFirstLastPara="1" wrap="square" lIns="91450" tIns="91450" rIns="91450" bIns="91450" anchor="t" anchorCtr="0">
            <a:noAutofit/>
          </a:bodyPr>
          <a:lstStyle/>
          <a:p>
            <a:pPr marL="0" lvl="0" indent="0" algn="l" rtl="0">
              <a:lnSpc>
                <a:spcPct val="100000"/>
              </a:lnSpc>
              <a:spcBef>
                <a:spcPts val="0"/>
              </a:spcBef>
              <a:spcAft>
                <a:spcPts val="0"/>
              </a:spcAft>
              <a:buSzPts val="1100"/>
              <a:buNone/>
            </a:pPr>
            <a:endParaRPr b="1"/>
          </a:p>
        </p:txBody>
      </p:sp>
      <p:sp>
        <p:nvSpPr>
          <p:cNvPr id="483" name="Google Shape;483;g1182a1ed1c1_0_67:notes"/>
          <p:cNvSpPr>
            <a:spLocks noGrp="1" noRot="1" noChangeAspect="1"/>
          </p:cNvSpPr>
          <p:nvPr>
            <p:ph type="sldImg" idx="2"/>
          </p:nvPr>
        </p:nvSpPr>
        <p:spPr>
          <a:xfrm>
            <a:off x="1147157" y="697225"/>
            <a:ext cx="45882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2b38031578_0_2228: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g12b38031578_0_2228:notes"/>
          <p:cNvSpPr txBox="1">
            <a:spLocks noGrp="1"/>
          </p:cNvSpPr>
          <p:nvPr>
            <p:ph type="body" idx="1"/>
          </p:nvPr>
        </p:nvSpPr>
        <p:spPr>
          <a:xfrm>
            <a:off x="688180" y="4415790"/>
            <a:ext cx="5505300" cy="4183500"/>
          </a:xfrm>
          <a:prstGeom prst="rect">
            <a:avLst/>
          </a:prstGeom>
          <a:noFill/>
          <a:ln>
            <a:noFill/>
          </a:ln>
        </p:spPr>
        <p:txBody>
          <a:bodyPr spcFirstLastPara="1" wrap="square" lIns="92150" tIns="46050" rIns="92150" bIns="46050" anchor="t" anchorCtr="0">
            <a:noAutofit/>
          </a:bodyPr>
          <a:lstStyle/>
          <a:p>
            <a:pPr marL="0" lvl="0" indent="0" algn="l" rtl="0">
              <a:lnSpc>
                <a:spcPct val="100000"/>
              </a:lnSpc>
              <a:spcBef>
                <a:spcPts val="0"/>
              </a:spcBef>
              <a:spcAft>
                <a:spcPts val="0"/>
              </a:spcAft>
              <a:buSzPts val="1400"/>
              <a:buNone/>
            </a:pPr>
            <a:r>
              <a:rPr lang="en-US"/>
              <a:t>Cynthia</a:t>
            </a:r>
            <a:endParaRPr/>
          </a:p>
        </p:txBody>
      </p:sp>
      <p:sp>
        <p:nvSpPr>
          <p:cNvPr id="558" name="Google Shape;558;g12b38031578_0_2228:notes"/>
          <p:cNvSpPr txBox="1">
            <a:spLocks noGrp="1"/>
          </p:cNvSpPr>
          <p:nvPr>
            <p:ph type="sldNum" idx="12"/>
          </p:nvPr>
        </p:nvSpPr>
        <p:spPr>
          <a:xfrm>
            <a:off x="3898094" y="8829967"/>
            <a:ext cx="2982000" cy="464700"/>
          </a:xfrm>
          <a:prstGeom prst="rect">
            <a:avLst/>
          </a:prstGeom>
          <a:noFill/>
          <a:ln>
            <a:noFill/>
          </a:ln>
        </p:spPr>
        <p:txBody>
          <a:bodyPr spcFirstLastPara="1" wrap="square" lIns="92150" tIns="46050" rIns="92150" bIns="4605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5:notes"/>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Talk about ELL vs. Migrant </a:t>
            </a:r>
            <a:endParaRPr/>
          </a:p>
        </p:txBody>
      </p:sp>
      <p:sp>
        <p:nvSpPr>
          <p:cNvPr id="569" name="Google Shape;569;p5:notes"/>
          <p:cNvSpPr>
            <a:spLocks noGrp="1" noRot="1" noChangeAspect="1"/>
          </p:cNvSpPr>
          <p:nvPr>
            <p:ph type="sldImg" idx="2"/>
          </p:nvPr>
        </p:nvSpPr>
        <p:spPr>
          <a:xfrm>
            <a:off x="13509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186363a4d21_0_0:notes"/>
          <p:cNvSpPr txBox="1">
            <a:spLocks noGrp="1"/>
          </p:cNvSpPr>
          <p:nvPr>
            <p:ph type="body" idx="1"/>
          </p:nvPr>
        </p:nvSpPr>
        <p:spPr>
          <a:xfrm>
            <a:off x="688975" y="4473575"/>
            <a:ext cx="5505600" cy="366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Talk about ELL vs. Migrant </a:t>
            </a:r>
            <a:endParaRPr/>
          </a:p>
        </p:txBody>
      </p:sp>
      <p:sp>
        <p:nvSpPr>
          <p:cNvPr id="580" name="Google Shape;580;g186363a4d21_0_0:notes"/>
          <p:cNvSpPr>
            <a:spLocks noGrp="1" noRot="1" noChangeAspect="1"/>
          </p:cNvSpPr>
          <p:nvPr>
            <p:ph type="sldImg" idx="2"/>
          </p:nvPr>
        </p:nvSpPr>
        <p:spPr>
          <a:xfrm>
            <a:off x="1350963"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17e74190e7e_0_0:notes"/>
          <p:cNvSpPr txBox="1">
            <a:spLocks noGrp="1"/>
          </p:cNvSpPr>
          <p:nvPr>
            <p:ph type="body" idx="1"/>
          </p:nvPr>
        </p:nvSpPr>
        <p:spPr>
          <a:xfrm>
            <a:off x="688975" y="4473575"/>
            <a:ext cx="5505600" cy="366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Talk about ELL vs. Migrant </a:t>
            </a:r>
            <a:endParaRPr/>
          </a:p>
        </p:txBody>
      </p:sp>
      <p:sp>
        <p:nvSpPr>
          <p:cNvPr id="588" name="Google Shape;588;g17e74190e7e_0_0:notes"/>
          <p:cNvSpPr>
            <a:spLocks noGrp="1" noRot="1" noChangeAspect="1"/>
          </p:cNvSpPr>
          <p:nvPr>
            <p:ph type="sldImg" idx="2"/>
          </p:nvPr>
        </p:nvSpPr>
        <p:spPr>
          <a:xfrm>
            <a:off x="1350963"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12b38031578_0_1895:notes"/>
          <p:cNvSpPr txBox="1">
            <a:spLocks noGrp="1"/>
          </p:cNvSpPr>
          <p:nvPr>
            <p:ph type="body" idx="1"/>
          </p:nvPr>
        </p:nvSpPr>
        <p:spPr>
          <a:xfrm>
            <a:off x="688975" y="4473575"/>
            <a:ext cx="5505600" cy="366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6" name="Google Shape;596;g12b38031578_0_1895:notes"/>
          <p:cNvSpPr>
            <a:spLocks noGrp="1" noRot="1" noChangeAspect="1"/>
          </p:cNvSpPr>
          <p:nvPr>
            <p:ph type="sldImg" idx="2"/>
          </p:nvPr>
        </p:nvSpPr>
        <p:spPr>
          <a:xfrm>
            <a:off x="1350982"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e801f4caa6_2_6:notes"/>
          <p:cNvSpPr txBox="1">
            <a:spLocks noGrp="1"/>
          </p:cNvSpPr>
          <p:nvPr>
            <p:ph type="body" idx="1"/>
          </p:nvPr>
        </p:nvSpPr>
        <p:spPr>
          <a:xfrm>
            <a:off x="688975" y="4473575"/>
            <a:ext cx="5505600" cy="366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4" name="Google Shape;604;ge801f4caa6_2_6:notes"/>
          <p:cNvSpPr>
            <a:spLocks noGrp="1" noRot="1" noChangeAspect="1"/>
          </p:cNvSpPr>
          <p:nvPr>
            <p:ph type="sldImg" idx="2"/>
          </p:nvPr>
        </p:nvSpPr>
        <p:spPr>
          <a:xfrm>
            <a:off x="1350982"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12b38031578_0_1904:notes"/>
          <p:cNvSpPr txBox="1">
            <a:spLocks noGrp="1"/>
          </p:cNvSpPr>
          <p:nvPr>
            <p:ph type="body" idx="1"/>
          </p:nvPr>
        </p:nvSpPr>
        <p:spPr>
          <a:xfrm>
            <a:off x="688975" y="4473575"/>
            <a:ext cx="5505600" cy="366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3" name="Google Shape;613;g12b38031578_0_1904:notes"/>
          <p:cNvSpPr>
            <a:spLocks noGrp="1" noRot="1" noChangeAspect="1"/>
          </p:cNvSpPr>
          <p:nvPr>
            <p:ph type="sldImg" idx="2"/>
          </p:nvPr>
        </p:nvSpPr>
        <p:spPr>
          <a:xfrm>
            <a:off x="1350982"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12b38031578_0_2296:notes"/>
          <p:cNvSpPr txBox="1">
            <a:spLocks noGrp="1"/>
          </p:cNvSpPr>
          <p:nvPr>
            <p:ph type="body" idx="1"/>
          </p:nvPr>
        </p:nvSpPr>
        <p:spPr>
          <a:xfrm>
            <a:off x="688180" y="4415790"/>
            <a:ext cx="5505300" cy="418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Cindy:</a:t>
            </a:r>
            <a:endParaRPr/>
          </a:p>
          <a:p>
            <a:pPr marL="0" lvl="0" indent="0" algn="l" rtl="0">
              <a:lnSpc>
                <a:spcPct val="100000"/>
              </a:lnSpc>
              <a:spcBef>
                <a:spcPts val="0"/>
              </a:spcBef>
              <a:spcAft>
                <a:spcPts val="0"/>
              </a:spcAft>
              <a:buSzPts val="1400"/>
              <a:buNone/>
            </a:pPr>
            <a:r>
              <a:rPr lang="en-US"/>
              <a:t>Required Position:</a:t>
            </a:r>
            <a:endParaRPr/>
          </a:p>
          <a:p>
            <a:pPr marL="0" lvl="0" indent="0" algn="l" rtl="0">
              <a:lnSpc>
                <a:spcPct val="100000"/>
              </a:lnSpc>
              <a:spcBef>
                <a:spcPts val="0"/>
              </a:spcBef>
              <a:spcAft>
                <a:spcPts val="0"/>
              </a:spcAft>
              <a:buSzPts val="1400"/>
              <a:buNone/>
            </a:pPr>
            <a:r>
              <a:rPr lang="en-US"/>
              <a:t>*Parent PAC</a:t>
            </a:r>
            <a:endParaRPr/>
          </a:p>
          <a:p>
            <a:pPr marL="0" lvl="0" indent="0" algn="l" rtl="0">
              <a:lnSpc>
                <a:spcPct val="100000"/>
              </a:lnSpc>
              <a:spcBef>
                <a:spcPts val="0"/>
              </a:spcBef>
              <a:spcAft>
                <a:spcPts val="0"/>
              </a:spcAft>
              <a:buSzPts val="1400"/>
              <a:buNone/>
            </a:pPr>
            <a:r>
              <a:rPr lang="en-US"/>
              <a:t>*Records Clerk</a:t>
            </a:r>
            <a:endParaRPr/>
          </a:p>
          <a:p>
            <a:pPr marL="0" lvl="0" indent="0" algn="l" rtl="0">
              <a:lnSpc>
                <a:spcPct val="100000"/>
              </a:lnSpc>
              <a:spcBef>
                <a:spcPts val="0"/>
              </a:spcBef>
              <a:spcAft>
                <a:spcPts val="0"/>
              </a:spcAft>
              <a:buSzPts val="1400"/>
              <a:buNone/>
            </a:pPr>
            <a:r>
              <a:rPr lang="en-US"/>
              <a:t>*ID&amp;R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621" name="Google Shape;621;g12b38031578_0_2296: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6:notes"/>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9" name="Google Shape;629;p6:notes"/>
          <p:cNvSpPr>
            <a:spLocks noGrp="1" noRot="1" noChangeAspect="1"/>
          </p:cNvSpPr>
          <p:nvPr>
            <p:ph type="sldImg" idx="2"/>
          </p:nvPr>
        </p:nvSpPr>
        <p:spPr>
          <a:xfrm>
            <a:off x="13509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186363a4d21_0_65:notes"/>
          <p:cNvSpPr txBox="1">
            <a:spLocks noGrp="1"/>
          </p:cNvSpPr>
          <p:nvPr>
            <p:ph type="body" idx="1"/>
          </p:nvPr>
        </p:nvSpPr>
        <p:spPr>
          <a:xfrm>
            <a:off x="688975" y="4473575"/>
            <a:ext cx="5505600" cy="366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2" name="Google Shape;642;g186363a4d21_0_65:notes"/>
          <p:cNvSpPr>
            <a:spLocks noGrp="1" noRot="1" noChangeAspect="1"/>
          </p:cNvSpPr>
          <p:nvPr>
            <p:ph type="sldImg" idx="2"/>
          </p:nvPr>
        </p:nvSpPr>
        <p:spPr>
          <a:xfrm>
            <a:off x="1350963"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ca9896159d_0_88:notes"/>
          <p:cNvSpPr txBox="1">
            <a:spLocks noGrp="1"/>
          </p:cNvSpPr>
          <p:nvPr>
            <p:ph type="body" idx="1"/>
          </p:nvPr>
        </p:nvSpPr>
        <p:spPr>
          <a:xfrm>
            <a:off x="688180" y="4473892"/>
            <a:ext cx="5505300" cy="366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If there is another land that you would like to acknowledge, please feel free to do so in the chat. </a:t>
            </a:r>
            <a:endParaRPr/>
          </a:p>
        </p:txBody>
      </p:sp>
      <p:sp>
        <p:nvSpPr>
          <p:cNvPr id="492" name="Google Shape;492;gca9896159d_0_88:notes"/>
          <p:cNvSpPr>
            <a:spLocks noGrp="1" noRot="1" noChangeAspect="1"/>
          </p:cNvSpPr>
          <p:nvPr>
            <p:ph type="sldImg" idx="2"/>
          </p:nvPr>
        </p:nvSpPr>
        <p:spPr>
          <a:xfrm>
            <a:off x="1408320" y="1162050"/>
            <a:ext cx="4065300" cy="313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10b83b0eb12_1_0:notes"/>
          <p:cNvSpPr>
            <a:spLocks noGrp="1" noRot="1" noChangeAspect="1"/>
          </p:cNvSpPr>
          <p:nvPr>
            <p:ph type="sldImg" idx="2"/>
          </p:nvPr>
        </p:nvSpPr>
        <p:spPr>
          <a:xfrm>
            <a:off x="1350962"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49" name="Google Shape;649;g10b83b0eb12_1_0:notes"/>
          <p:cNvSpPr txBox="1">
            <a:spLocks noGrp="1"/>
          </p:cNvSpPr>
          <p:nvPr>
            <p:ph type="body" idx="1"/>
          </p:nvPr>
        </p:nvSpPr>
        <p:spPr>
          <a:xfrm>
            <a:off x="688975" y="4473575"/>
            <a:ext cx="5505600" cy="366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0" name="Google Shape;650;g10b83b0eb12_1_0:notes"/>
          <p:cNvSpPr txBox="1">
            <a:spLocks noGrp="1"/>
          </p:cNvSpPr>
          <p:nvPr>
            <p:ph type="sldNum" idx="12"/>
          </p:nvPr>
        </p:nvSpPr>
        <p:spPr>
          <a:xfrm>
            <a:off x="3897312" y="8829675"/>
            <a:ext cx="2982900" cy="46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sz="1400" i="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186363a4d21_0_72:notes"/>
          <p:cNvSpPr>
            <a:spLocks noGrp="1" noRot="1" noChangeAspect="1"/>
          </p:cNvSpPr>
          <p:nvPr>
            <p:ph type="sldImg" idx="2"/>
          </p:nvPr>
        </p:nvSpPr>
        <p:spPr>
          <a:xfrm>
            <a:off x="1350962"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57" name="Google Shape;657;g186363a4d21_0_72:notes"/>
          <p:cNvSpPr txBox="1">
            <a:spLocks noGrp="1"/>
          </p:cNvSpPr>
          <p:nvPr>
            <p:ph type="body" idx="1"/>
          </p:nvPr>
        </p:nvSpPr>
        <p:spPr>
          <a:xfrm>
            <a:off x="688975" y="4473575"/>
            <a:ext cx="5505600" cy="366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8" name="Google Shape;658;g186363a4d21_0_72:notes"/>
          <p:cNvSpPr txBox="1">
            <a:spLocks noGrp="1"/>
          </p:cNvSpPr>
          <p:nvPr>
            <p:ph type="sldNum" idx="12"/>
          </p:nvPr>
        </p:nvSpPr>
        <p:spPr>
          <a:xfrm>
            <a:off x="3897312" y="8829675"/>
            <a:ext cx="2982900" cy="46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sz="1400" i="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e801f4caa6_0_13:notes"/>
          <p:cNvSpPr>
            <a:spLocks noGrp="1" noRot="1" noChangeAspect="1"/>
          </p:cNvSpPr>
          <p:nvPr>
            <p:ph type="sldImg" idx="2"/>
          </p:nvPr>
        </p:nvSpPr>
        <p:spPr>
          <a:xfrm>
            <a:off x="1350962"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65" name="Google Shape;665;ge801f4caa6_0_13:notes"/>
          <p:cNvSpPr txBox="1">
            <a:spLocks noGrp="1"/>
          </p:cNvSpPr>
          <p:nvPr>
            <p:ph type="body" idx="1"/>
          </p:nvPr>
        </p:nvSpPr>
        <p:spPr>
          <a:xfrm>
            <a:off x="688975" y="4473575"/>
            <a:ext cx="5505600" cy="3660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Reflect on Misconceptions and stereotypes</a:t>
            </a:r>
            <a:endParaRPr sz="1100">
              <a:solidFill>
                <a:schemeClr val="dk1"/>
              </a:solidFill>
              <a:latin typeface="Calibri"/>
              <a:ea typeface="Calibri"/>
              <a:cs typeface="Calibri"/>
              <a:sym typeface="Calibri"/>
            </a:endParaRPr>
          </a:p>
          <a:p>
            <a:pPr marL="0" lvl="0" indent="0" algn="l" rtl="0">
              <a:lnSpc>
                <a:spcPct val="115000"/>
              </a:lnSpc>
              <a:spcBef>
                <a:spcPts val="1000"/>
              </a:spcBef>
              <a:spcAft>
                <a:spcPts val="0"/>
              </a:spcAft>
              <a:buClr>
                <a:schemeClr val="dk1"/>
              </a:buClr>
              <a:buSzPts val="1100"/>
              <a:buFont typeface="Arial"/>
              <a:buNone/>
            </a:pPr>
            <a:r>
              <a:rPr lang="en-US" sz="1100">
                <a:solidFill>
                  <a:schemeClr val="dk1"/>
                </a:solidFill>
                <a:latin typeface="Calibri"/>
                <a:ea typeface="Calibri"/>
                <a:cs typeface="Calibri"/>
                <a:sym typeface="Calibri"/>
              </a:rPr>
              <a:t>Migrant worker share a number of common lifestyle characteristics that prose significant challenges in their lives.</a:t>
            </a:r>
            <a:endParaRPr sz="1100">
              <a:solidFill>
                <a:schemeClr val="dk1"/>
              </a:solidFill>
              <a:latin typeface="Calibri"/>
              <a:ea typeface="Calibri"/>
              <a:cs typeface="Calibri"/>
              <a:sym typeface="Calibri"/>
            </a:endParaRPr>
          </a:p>
          <a:p>
            <a:pPr marL="457200" lvl="0" indent="-298450" algn="l" rtl="0">
              <a:lnSpc>
                <a:spcPct val="115000"/>
              </a:lnSpc>
              <a:spcBef>
                <a:spcPts val="1000"/>
              </a:spcBef>
              <a:spcAft>
                <a:spcPts val="0"/>
              </a:spcAft>
              <a:buClr>
                <a:schemeClr val="dk1"/>
              </a:buClr>
              <a:buSzPts val="1100"/>
              <a:buFont typeface="Noto Sans Symbols"/>
              <a:buChar char="●"/>
            </a:pPr>
            <a:r>
              <a:rPr lang="en-US" sz="1100">
                <a:solidFill>
                  <a:schemeClr val="dk1"/>
                </a:solidFill>
                <a:latin typeface="Calibri"/>
                <a:ea typeface="Calibri"/>
                <a:cs typeface="Calibri"/>
                <a:sym typeface="Calibri"/>
              </a:rPr>
              <a:t>They experience relatively high levels of migration (mobility)</a:t>
            </a:r>
            <a:endParaRPr sz="110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Noto Sans Symbols"/>
              <a:buChar char="●"/>
            </a:pPr>
            <a:r>
              <a:rPr lang="en-US" sz="1100">
                <a:solidFill>
                  <a:schemeClr val="dk1"/>
                </a:solidFill>
                <a:latin typeface="Calibri"/>
                <a:ea typeface="Calibri"/>
                <a:cs typeface="Calibri"/>
                <a:sym typeface="Calibri"/>
              </a:rPr>
              <a:t>They often move from and to other countries (especially Mexico)</a:t>
            </a:r>
            <a:endParaRPr sz="110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Noto Sans Symbols"/>
              <a:buChar char="●"/>
            </a:pPr>
            <a:r>
              <a:rPr lang="en-US" sz="1100">
                <a:solidFill>
                  <a:schemeClr val="dk1"/>
                </a:solidFill>
                <a:latin typeface="Calibri"/>
                <a:ea typeface="Calibri"/>
                <a:cs typeface="Calibri"/>
                <a:sym typeface="Calibri"/>
              </a:rPr>
              <a:t>They  are working poor (as a result of the low wages they are paid for their labor)</a:t>
            </a:r>
            <a:endParaRPr sz="110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Noto Sans Symbols"/>
              <a:buChar char="●"/>
            </a:pPr>
            <a:r>
              <a:rPr lang="en-US" sz="1100">
                <a:solidFill>
                  <a:schemeClr val="dk1"/>
                </a:solidFill>
                <a:latin typeface="Calibri"/>
                <a:ea typeface="Calibri"/>
                <a:cs typeface="Calibri"/>
                <a:sym typeface="Calibri"/>
              </a:rPr>
              <a:t>They usually have low levels of educational attainment</a:t>
            </a:r>
            <a:endParaRPr sz="1100">
              <a:solidFill>
                <a:schemeClr val="dk1"/>
              </a:solidFill>
              <a:latin typeface="Calibri"/>
              <a:ea typeface="Calibri"/>
              <a:cs typeface="Calibri"/>
              <a:sym typeface="Calibri"/>
            </a:endParaRPr>
          </a:p>
          <a:p>
            <a:pPr marL="457200" lvl="0" indent="-298450" algn="l" rtl="0">
              <a:lnSpc>
                <a:spcPct val="115000"/>
              </a:lnSpc>
              <a:spcBef>
                <a:spcPts val="0"/>
              </a:spcBef>
              <a:spcAft>
                <a:spcPts val="1000"/>
              </a:spcAft>
              <a:buClr>
                <a:schemeClr val="dk1"/>
              </a:buClr>
              <a:buSzPts val="1100"/>
              <a:buFont typeface="Noto Sans Symbols"/>
              <a:buChar char="●"/>
            </a:pPr>
            <a:r>
              <a:rPr lang="en-US" sz="1100">
                <a:solidFill>
                  <a:schemeClr val="dk1"/>
                </a:solidFill>
                <a:latin typeface="Calibri"/>
                <a:ea typeface="Calibri"/>
                <a:cs typeface="Calibri"/>
                <a:sym typeface="Calibri"/>
              </a:rPr>
              <a:t>They often feel isolated from the larger community due to cultural adjustment problems and linguistic differences (between the U.S. and their country of origin)</a:t>
            </a:r>
            <a:endParaRPr/>
          </a:p>
        </p:txBody>
      </p:sp>
      <p:sp>
        <p:nvSpPr>
          <p:cNvPr id="666" name="Google Shape;666;ge801f4caa6_0_13:notes"/>
          <p:cNvSpPr txBox="1">
            <a:spLocks noGrp="1"/>
          </p:cNvSpPr>
          <p:nvPr>
            <p:ph type="sldNum" idx="12"/>
          </p:nvPr>
        </p:nvSpPr>
        <p:spPr>
          <a:xfrm>
            <a:off x="3897312" y="8829675"/>
            <a:ext cx="2982900" cy="46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sz="1400" i="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186363a4d21_0_80:notes"/>
          <p:cNvSpPr>
            <a:spLocks noGrp="1" noRot="1" noChangeAspect="1"/>
          </p:cNvSpPr>
          <p:nvPr>
            <p:ph type="sldImg" idx="2"/>
          </p:nvPr>
        </p:nvSpPr>
        <p:spPr>
          <a:xfrm>
            <a:off x="1350962"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79" name="Google Shape;679;g186363a4d21_0_80:notes"/>
          <p:cNvSpPr txBox="1">
            <a:spLocks noGrp="1"/>
          </p:cNvSpPr>
          <p:nvPr>
            <p:ph type="body" idx="1"/>
          </p:nvPr>
        </p:nvSpPr>
        <p:spPr>
          <a:xfrm>
            <a:off x="688975" y="4473575"/>
            <a:ext cx="5505600" cy="3660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Reflect on Misconceptions and stereotypes</a:t>
            </a:r>
            <a:endParaRPr sz="1100">
              <a:solidFill>
                <a:schemeClr val="dk1"/>
              </a:solidFill>
              <a:latin typeface="Calibri"/>
              <a:ea typeface="Calibri"/>
              <a:cs typeface="Calibri"/>
              <a:sym typeface="Calibri"/>
            </a:endParaRPr>
          </a:p>
          <a:p>
            <a:pPr marL="0" lvl="0" indent="0" algn="l" rtl="0">
              <a:lnSpc>
                <a:spcPct val="115000"/>
              </a:lnSpc>
              <a:spcBef>
                <a:spcPts val="1000"/>
              </a:spcBef>
              <a:spcAft>
                <a:spcPts val="0"/>
              </a:spcAft>
              <a:buClr>
                <a:schemeClr val="dk1"/>
              </a:buClr>
              <a:buSzPts val="1100"/>
              <a:buFont typeface="Arial"/>
              <a:buNone/>
            </a:pPr>
            <a:r>
              <a:rPr lang="en-US" sz="1100">
                <a:solidFill>
                  <a:schemeClr val="dk1"/>
                </a:solidFill>
                <a:latin typeface="Calibri"/>
                <a:ea typeface="Calibri"/>
                <a:cs typeface="Calibri"/>
                <a:sym typeface="Calibri"/>
              </a:rPr>
              <a:t>Migrant worker share a number of common lifestyle characteristics that prose significant challenges in their lives.</a:t>
            </a:r>
            <a:endParaRPr sz="1100">
              <a:solidFill>
                <a:schemeClr val="dk1"/>
              </a:solidFill>
              <a:latin typeface="Calibri"/>
              <a:ea typeface="Calibri"/>
              <a:cs typeface="Calibri"/>
              <a:sym typeface="Calibri"/>
            </a:endParaRPr>
          </a:p>
          <a:p>
            <a:pPr marL="457200" lvl="0" indent="-298450" algn="l" rtl="0">
              <a:lnSpc>
                <a:spcPct val="115000"/>
              </a:lnSpc>
              <a:spcBef>
                <a:spcPts val="1000"/>
              </a:spcBef>
              <a:spcAft>
                <a:spcPts val="0"/>
              </a:spcAft>
              <a:buClr>
                <a:schemeClr val="dk1"/>
              </a:buClr>
              <a:buSzPts val="1100"/>
              <a:buFont typeface="Noto Sans Symbols"/>
              <a:buChar char="●"/>
            </a:pPr>
            <a:r>
              <a:rPr lang="en-US" sz="1100">
                <a:solidFill>
                  <a:schemeClr val="dk1"/>
                </a:solidFill>
                <a:latin typeface="Calibri"/>
                <a:ea typeface="Calibri"/>
                <a:cs typeface="Calibri"/>
                <a:sym typeface="Calibri"/>
              </a:rPr>
              <a:t>They experience relatively high levels of migration (mobility)</a:t>
            </a:r>
            <a:endParaRPr sz="110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Noto Sans Symbols"/>
              <a:buChar char="●"/>
            </a:pPr>
            <a:r>
              <a:rPr lang="en-US" sz="1100">
                <a:solidFill>
                  <a:schemeClr val="dk1"/>
                </a:solidFill>
                <a:latin typeface="Calibri"/>
                <a:ea typeface="Calibri"/>
                <a:cs typeface="Calibri"/>
                <a:sym typeface="Calibri"/>
              </a:rPr>
              <a:t>They often move from and to other countries (especially Mexico)</a:t>
            </a:r>
            <a:endParaRPr sz="110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Noto Sans Symbols"/>
              <a:buChar char="●"/>
            </a:pPr>
            <a:r>
              <a:rPr lang="en-US" sz="1100">
                <a:solidFill>
                  <a:schemeClr val="dk1"/>
                </a:solidFill>
                <a:latin typeface="Calibri"/>
                <a:ea typeface="Calibri"/>
                <a:cs typeface="Calibri"/>
                <a:sym typeface="Calibri"/>
              </a:rPr>
              <a:t>They  are working poor (as a result of the low wages they are paid for their labor)</a:t>
            </a:r>
            <a:endParaRPr sz="110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Noto Sans Symbols"/>
              <a:buChar char="●"/>
            </a:pPr>
            <a:r>
              <a:rPr lang="en-US" sz="1100">
                <a:solidFill>
                  <a:schemeClr val="dk1"/>
                </a:solidFill>
                <a:latin typeface="Calibri"/>
                <a:ea typeface="Calibri"/>
                <a:cs typeface="Calibri"/>
                <a:sym typeface="Calibri"/>
              </a:rPr>
              <a:t>They usually have low levels of educational attainment</a:t>
            </a:r>
            <a:endParaRPr sz="1100">
              <a:solidFill>
                <a:schemeClr val="dk1"/>
              </a:solidFill>
              <a:latin typeface="Calibri"/>
              <a:ea typeface="Calibri"/>
              <a:cs typeface="Calibri"/>
              <a:sym typeface="Calibri"/>
            </a:endParaRPr>
          </a:p>
          <a:p>
            <a:pPr marL="457200" lvl="0" indent="-298450" algn="l" rtl="0">
              <a:lnSpc>
                <a:spcPct val="115000"/>
              </a:lnSpc>
              <a:spcBef>
                <a:spcPts val="0"/>
              </a:spcBef>
              <a:spcAft>
                <a:spcPts val="1000"/>
              </a:spcAft>
              <a:buClr>
                <a:schemeClr val="dk1"/>
              </a:buClr>
              <a:buSzPts val="1100"/>
              <a:buFont typeface="Noto Sans Symbols"/>
              <a:buChar char="●"/>
            </a:pPr>
            <a:r>
              <a:rPr lang="en-US" sz="1100">
                <a:solidFill>
                  <a:schemeClr val="dk1"/>
                </a:solidFill>
                <a:latin typeface="Calibri"/>
                <a:ea typeface="Calibri"/>
                <a:cs typeface="Calibri"/>
                <a:sym typeface="Calibri"/>
              </a:rPr>
              <a:t>They often feel isolated from the larger community due to cultural adjustment problems and linguistic differences (between the U.S. and their country of origin)</a:t>
            </a:r>
            <a:endParaRPr/>
          </a:p>
        </p:txBody>
      </p:sp>
      <p:sp>
        <p:nvSpPr>
          <p:cNvPr id="680" name="Google Shape;680;g186363a4d21_0_80:notes"/>
          <p:cNvSpPr txBox="1">
            <a:spLocks noGrp="1"/>
          </p:cNvSpPr>
          <p:nvPr>
            <p:ph type="sldNum" idx="12"/>
          </p:nvPr>
        </p:nvSpPr>
        <p:spPr>
          <a:xfrm>
            <a:off x="3897312" y="8829675"/>
            <a:ext cx="2982900" cy="46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sz="1400" i="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2b38031578_0_1911:notes"/>
          <p:cNvSpPr txBox="1">
            <a:spLocks noGrp="1"/>
          </p:cNvSpPr>
          <p:nvPr>
            <p:ph type="body" idx="1"/>
          </p:nvPr>
        </p:nvSpPr>
        <p:spPr>
          <a:xfrm>
            <a:off x="688975" y="4473575"/>
            <a:ext cx="5505600" cy="366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7" name="Google Shape;687;g12b38031578_0_1911:notes"/>
          <p:cNvSpPr>
            <a:spLocks noGrp="1" noRot="1" noChangeAspect="1"/>
          </p:cNvSpPr>
          <p:nvPr>
            <p:ph type="sldImg" idx="2"/>
          </p:nvPr>
        </p:nvSpPr>
        <p:spPr>
          <a:xfrm>
            <a:off x="1350982"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186363a4d21_0_95:notes"/>
          <p:cNvSpPr txBox="1">
            <a:spLocks noGrp="1"/>
          </p:cNvSpPr>
          <p:nvPr>
            <p:ph type="body" idx="1"/>
          </p:nvPr>
        </p:nvSpPr>
        <p:spPr>
          <a:xfrm>
            <a:off x="688975" y="4473575"/>
            <a:ext cx="5505600" cy="366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4" name="Google Shape;694;g186363a4d21_0_95:notes"/>
          <p:cNvSpPr>
            <a:spLocks noGrp="1" noRot="1" noChangeAspect="1"/>
          </p:cNvSpPr>
          <p:nvPr>
            <p:ph type="sldImg" idx="2"/>
          </p:nvPr>
        </p:nvSpPr>
        <p:spPr>
          <a:xfrm>
            <a:off x="1350982"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12b38031578_0_1951:notes"/>
          <p:cNvSpPr txBox="1">
            <a:spLocks noGrp="1"/>
          </p:cNvSpPr>
          <p:nvPr>
            <p:ph type="body" idx="1"/>
          </p:nvPr>
        </p:nvSpPr>
        <p:spPr>
          <a:xfrm>
            <a:off x="688975" y="4473575"/>
            <a:ext cx="5505600" cy="366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Sign in sheet: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703" name="Google Shape;703;g12b38031578_0_1951:notes"/>
          <p:cNvSpPr>
            <a:spLocks noGrp="1" noRot="1" noChangeAspect="1"/>
          </p:cNvSpPr>
          <p:nvPr>
            <p:ph type="sldImg" idx="2"/>
          </p:nvPr>
        </p:nvSpPr>
        <p:spPr>
          <a:xfrm>
            <a:off x="1350963"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12b38031578_0_1959:notes"/>
          <p:cNvSpPr txBox="1">
            <a:spLocks noGrp="1"/>
          </p:cNvSpPr>
          <p:nvPr>
            <p:ph type="body" idx="1"/>
          </p:nvPr>
        </p:nvSpPr>
        <p:spPr>
          <a:xfrm>
            <a:off x="688975" y="4473575"/>
            <a:ext cx="5505600" cy="366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Sign in sheet: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714" name="Google Shape;714;g12b38031578_0_1959:notes"/>
          <p:cNvSpPr>
            <a:spLocks noGrp="1" noRot="1" noChangeAspect="1"/>
          </p:cNvSpPr>
          <p:nvPr>
            <p:ph type="sldImg" idx="2"/>
          </p:nvPr>
        </p:nvSpPr>
        <p:spPr>
          <a:xfrm>
            <a:off x="1350963"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17e74190e7e_0_10:notes"/>
          <p:cNvSpPr txBox="1">
            <a:spLocks noGrp="1"/>
          </p:cNvSpPr>
          <p:nvPr>
            <p:ph type="body" idx="1"/>
          </p:nvPr>
        </p:nvSpPr>
        <p:spPr>
          <a:xfrm>
            <a:off x="688975" y="4473575"/>
            <a:ext cx="5505600" cy="366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2" name="Google Shape;722;g17e74190e7e_0_10:notes"/>
          <p:cNvSpPr>
            <a:spLocks noGrp="1" noRot="1" noChangeAspect="1"/>
          </p:cNvSpPr>
          <p:nvPr>
            <p:ph type="sldImg" idx="2"/>
          </p:nvPr>
        </p:nvSpPr>
        <p:spPr>
          <a:xfrm>
            <a:off x="1350982"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186363a4d21_0_104:notes"/>
          <p:cNvSpPr txBox="1">
            <a:spLocks noGrp="1"/>
          </p:cNvSpPr>
          <p:nvPr>
            <p:ph type="body" idx="1"/>
          </p:nvPr>
        </p:nvSpPr>
        <p:spPr>
          <a:xfrm>
            <a:off x="688975" y="4473575"/>
            <a:ext cx="5505600" cy="366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9" name="Google Shape;729;g186363a4d21_0_104:notes"/>
          <p:cNvSpPr>
            <a:spLocks noGrp="1" noRot="1" noChangeAspect="1"/>
          </p:cNvSpPr>
          <p:nvPr>
            <p:ph type="sldImg" idx="2"/>
          </p:nvPr>
        </p:nvSpPr>
        <p:spPr>
          <a:xfrm>
            <a:off x="1350982"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979dd8fbb6_1_6:notes"/>
          <p:cNvSpPr>
            <a:spLocks noGrp="1" noRot="1" noChangeAspect="1"/>
          </p:cNvSpPr>
          <p:nvPr>
            <p:ph type="sldImg" idx="2"/>
          </p:nvPr>
        </p:nvSpPr>
        <p:spPr>
          <a:xfrm>
            <a:off x="1350962"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500" name="Google Shape;500;g979dd8fbb6_1_6:notes"/>
          <p:cNvSpPr txBox="1">
            <a:spLocks noGrp="1"/>
          </p:cNvSpPr>
          <p:nvPr>
            <p:ph type="body" idx="1"/>
          </p:nvPr>
        </p:nvSpPr>
        <p:spPr>
          <a:xfrm>
            <a:off x="688975" y="4473575"/>
            <a:ext cx="5505600" cy="366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1" name="Google Shape;501;g979dd8fbb6_1_6:notes"/>
          <p:cNvSpPr txBox="1">
            <a:spLocks noGrp="1"/>
          </p:cNvSpPr>
          <p:nvPr>
            <p:ph type="sldNum" idx="12"/>
          </p:nvPr>
        </p:nvSpPr>
        <p:spPr>
          <a:xfrm>
            <a:off x="3897312" y="8829675"/>
            <a:ext cx="2982900" cy="46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sz="1400" i="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12b38031578_0_1916:notes"/>
          <p:cNvSpPr txBox="1">
            <a:spLocks noGrp="1"/>
          </p:cNvSpPr>
          <p:nvPr>
            <p:ph type="body" idx="1"/>
          </p:nvPr>
        </p:nvSpPr>
        <p:spPr>
          <a:xfrm>
            <a:off x="688975" y="4473575"/>
            <a:ext cx="5505600" cy="366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8" name="Google Shape;738;g12b38031578_0_1916:notes"/>
          <p:cNvSpPr>
            <a:spLocks noGrp="1" noRot="1" noChangeAspect="1"/>
          </p:cNvSpPr>
          <p:nvPr>
            <p:ph type="sldImg" idx="2"/>
          </p:nvPr>
        </p:nvSpPr>
        <p:spPr>
          <a:xfrm>
            <a:off x="1350982"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12b38031578_0_1921:notes"/>
          <p:cNvSpPr txBox="1">
            <a:spLocks noGrp="1"/>
          </p:cNvSpPr>
          <p:nvPr>
            <p:ph type="body" idx="1"/>
          </p:nvPr>
        </p:nvSpPr>
        <p:spPr>
          <a:xfrm>
            <a:off x="688975" y="4473575"/>
            <a:ext cx="5505600" cy="366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6" name="Google Shape;746;g12b38031578_0_1921:notes"/>
          <p:cNvSpPr>
            <a:spLocks noGrp="1" noRot="1" noChangeAspect="1"/>
          </p:cNvSpPr>
          <p:nvPr>
            <p:ph type="sldImg" idx="2"/>
          </p:nvPr>
        </p:nvSpPr>
        <p:spPr>
          <a:xfrm>
            <a:off x="1350982"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2:notes"/>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758" name="Google Shape;758;p2:notes"/>
          <p:cNvSpPr>
            <a:spLocks noGrp="1" noRot="1" noChangeAspect="1"/>
          </p:cNvSpPr>
          <p:nvPr>
            <p:ph type="sldImg" idx="2"/>
          </p:nvPr>
        </p:nvSpPr>
        <p:spPr>
          <a:xfrm>
            <a:off x="13509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979dd8fbb6_0_0:notes"/>
          <p:cNvSpPr>
            <a:spLocks noGrp="1" noRot="1" noChangeAspect="1"/>
          </p:cNvSpPr>
          <p:nvPr>
            <p:ph type="sldImg" idx="2"/>
          </p:nvPr>
        </p:nvSpPr>
        <p:spPr>
          <a:xfrm>
            <a:off x="1350962"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767" name="Google Shape;767;g979dd8fbb6_0_0:notes"/>
          <p:cNvSpPr txBox="1">
            <a:spLocks noGrp="1"/>
          </p:cNvSpPr>
          <p:nvPr>
            <p:ph type="body" idx="1"/>
          </p:nvPr>
        </p:nvSpPr>
        <p:spPr>
          <a:xfrm>
            <a:off x="688975" y="4473575"/>
            <a:ext cx="5505600" cy="366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Explain cupcake model</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Relate to tiers of intervention?  If Migrant is a Tier 3 support, the sprinkles must be Tier 2, and the cupcake must be Tier I.</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Link to Definition of Supplemental Services: </a:t>
            </a:r>
            <a:r>
              <a:rPr lang="en-US" sz="1200" u="sng">
                <a:solidFill>
                  <a:srgbClr val="1155CC"/>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Supplemental vs.   Supplanting</a:t>
            </a:r>
            <a:r>
              <a:rPr lang="en-US" sz="1200">
                <a:solidFill>
                  <a:schemeClr val="dk1"/>
                </a:solidFill>
                <a:latin typeface="Calibri"/>
                <a:ea typeface="Calibri"/>
                <a:cs typeface="Calibri"/>
                <a:sym typeface="Calibri"/>
              </a:rPr>
              <a:t> pg. 8</a:t>
            </a:r>
            <a:endParaRPr/>
          </a:p>
          <a:p>
            <a:pPr marL="0" lvl="0" indent="0" algn="l" rtl="0">
              <a:lnSpc>
                <a:spcPct val="100000"/>
              </a:lnSpc>
              <a:spcBef>
                <a:spcPts val="0"/>
              </a:spcBef>
              <a:spcAft>
                <a:spcPts val="0"/>
              </a:spcAft>
              <a:buSzPts val="1400"/>
              <a:buNone/>
            </a:pPr>
            <a:endParaRPr/>
          </a:p>
        </p:txBody>
      </p:sp>
      <p:sp>
        <p:nvSpPr>
          <p:cNvPr id="768" name="Google Shape;768;g979dd8fbb6_0_0:notes"/>
          <p:cNvSpPr txBox="1">
            <a:spLocks noGrp="1"/>
          </p:cNvSpPr>
          <p:nvPr>
            <p:ph type="sldNum" idx="12"/>
          </p:nvPr>
        </p:nvSpPr>
        <p:spPr>
          <a:xfrm>
            <a:off x="3897312" y="8829675"/>
            <a:ext cx="2982900" cy="46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33</a:t>
            </a:fld>
            <a:endParaRPr sz="1400" i="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10b83b0eb12_1_6:notes"/>
          <p:cNvSpPr>
            <a:spLocks noGrp="1" noRot="1" noChangeAspect="1"/>
          </p:cNvSpPr>
          <p:nvPr>
            <p:ph type="sldImg" idx="2"/>
          </p:nvPr>
        </p:nvSpPr>
        <p:spPr>
          <a:xfrm>
            <a:off x="1350962"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774" name="Google Shape;774;g10b83b0eb12_1_6:notes"/>
          <p:cNvSpPr txBox="1">
            <a:spLocks noGrp="1"/>
          </p:cNvSpPr>
          <p:nvPr>
            <p:ph type="body" idx="1"/>
          </p:nvPr>
        </p:nvSpPr>
        <p:spPr>
          <a:xfrm>
            <a:off x="688975" y="4473575"/>
            <a:ext cx="5505600" cy="366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775" name="Google Shape;775;g10b83b0eb12_1_6:notes"/>
          <p:cNvSpPr txBox="1">
            <a:spLocks noGrp="1"/>
          </p:cNvSpPr>
          <p:nvPr>
            <p:ph type="sldNum" idx="12"/>
          </p:nvPr>
        </p:nvSpPr>
        <p:spPr>
          <a:xfrm>
            <a:off x="3897312" y="8829675"/>
            <a:ext cx="2982900" cy="46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34</a:t>
            </a:fld>
            <a:endParaRPr sz="1400" i="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12b38031578_0_1975:notes"/>
          <p:cNvSpPr txBox="1">
            <a:spLocks noGrp="1"/>
          </p:cNvSpPr>
          <p:nvPr>
            <p:ph type="body" idx="1"/>
          </p:nvPr>
        </p:nvSpPr>
        <p:spPr>
          <a:xfrm>
            <a:off x="688975" y="4473575"/>
            <a:ext cx="5505600" cy="366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Sign in sheet: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782" name="Google Shape;782;g12b38031578_0_1975:notes"/>
          <p:cNvSpPr>
            <a:spLocks noGrp="1" noRot="1" noChangeAspect="1"/>
          </p:cNvSpPr>
          <p:nvPr>
            <p:ph type="sldImg" idx="2"/>
          </p:nvPr>
        </p:nvSpPr>
        <p:spPr>
          <a:xfrm>
            <a:off x="1350963"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2b38031578_0_1999:notes"/>
          <p:cNvSpPr txBox="1">
            <a:spLocks noGrp="1"/>
          </p:cNvSpPr>
          <p:nvPr>
            <p:ph type="body" idx="1"/>
          </p:nvPr>
        </p:nvSpPr>
        <p:spPr>
          <a:xfrm>
            <a:off x="688975" y="4473575"/>
            <a:ext cx="5505600" cy="366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Sign in sheet: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791" name="Google Shape;791;g12b38031578_0_1999:notes"/>
          <p:cNvSpPr>
            <a:spLocks noGrp="1" noRot="1" noChangeAspect="1"/>
          </p:cNvSpPr>
          <p:nvPr>
            <p:ph type="sldImg" idx="2"/>
          </p:nvPr>
        </p:nvSpPr>
        <p:spPr>
          <a:xfrm>
            <a:off x="1350963"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e81119ba41_0_7: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2" name="Google Shape;802;ge81119ba41_0_7:notes"/>
          <p:cNvSpPr txBox="1">
            <a:spLocks noGrp="1"/>
          </p:cNvSpPr>
          <p:nvPr>
            <p:ph type="body" idx="1"/>
          </p:nvPr>
        </p:nvSpPr>
        <p:spPr>
          <a:xfrm>
            <a:off x="688180" y="4415790"/>
            <a:ext cx="5505300" cy="4183500"/>
          </a:xfrm>
          <a:prstGeom prst="rect">
            <a:avLst/>
          </a:prstGeom>
          <a:noFill/>
          <a:ln>
            <a:noFill/>
          </a:ln>
        </p:spPr>
        <p:txBody>
          <a:bodyPr spcFirstLastPara="1" wrap="square" lIns="92150" tIns="46050" rIns="92150" bIns="4605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803" name="Google Shape;803;ge81119ba41_0_7:notes"/>
          <p:cNvSpPr txBox="1">
            <a:spLocks noGrp="1"/>
          </p:cNvSpPr>
          <p:nvPr>
            <p:ph type="sldNum" idx="12"/>
          </p:nvPr>
        </p:nvSpPr>
        <p:spPr>
          <a:xfrm>
            <a:off x="3898094" y="8829967"/>
            <a:ext cx="2982000" cy="464700"/>
          </a:xfrm>
          <a:prstGeom prst="rect">
            <a:avLst/>
          </a:prstGeom>
          <a:noFill/>
          <a:ln>
            <a:noFill/>
          </a:ln>
        </p:spPr>
        <p:txBody>
          <a:bodyPr spcFirstLastPara="1" wrap="square" lIns="92150" tIns="46050" rIns="92150" bIns="4605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e81119ba41_0_16: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4" name="Google Shape;814;ge81119ba41_0_16:notes"/>
          <p:cNvSpPr txBox="1">
            <a:spLocks noGrp="1"/>
          </p:cNvSpPr>
          <p:nvPr>
            <p:ph type="body" idx="1"/>
          </p:nvPr>
        </p:nvSpPr>
        <p:spPr>
          <a:xfrm>
            <a:off x="688180" y="4415790"/>
            <a:ext cx="5505300" cy="4183500"/>
          </a:xfrm>
          <a:prstGeom prst="rect">
            <a:avLst/>
          </a:prstGeom>
          <a:noFill/>
          <a:ln>
            <a:noFill/>
          </a:ln>
        </p:spPr>
        <p:txBody>
          <a:bodyPr spcFirstLastPara="1" wrap="square" lIns="92150" tIns="46050" rIns="92150" bIns="46050" anchor="t" anchorCtr="0">
            <a:noAutofit/>
          </a:bodyPr>
          <a:lstStyle/>
          <a:p>
            <a:pPr marL="0" lvl="0" indent="0" algn="l" rtl="0">
              <a:lnSpc>
                <a:spcPct val="100000"/>
              </a:lnSpc>
              <a:spcBef>
                <a:spcPts val="0"/>
              </a:spcBef>
              <a:spcAft>
                <a:spcPts val="0"/>
              </a:spcAft>
              <a:buSzPts val="1400"/>
              <a:buNone/>
            </a:pPr>
            <a:endParaRPr/>
          </a:p>
        </p:txBody>
      </p:sp>
      <p:sp>
        <p:nvSpPr>
          <p:cNvPr id="815" name="Google Shape;815;ge81119ba41_0_16:notes"/>
          <p:cNvSpPr txBox="1">
            <a:spLocks noGrp="1"/>
          </p:cNvSpPr>
          <p:nvPr>
            <p:ph type="sldNum" idx="12"/>
          </p:nvPr>
        </p:nvSpPr>
        <p:spPr>
          <a:xfrm>
            <a:off x="3898094" y="8829967"/>
            <a:ext cx="2982000" cy="464700"/>
          </a:xfrm>
          <a:prstGeom prst="rect">
            <a:avLst/>
          </a:prstGeom>
          <a:noFill/>
          <a:ln>
            <a:noFill/>
          </a:ln>
        </p:spPr>
        <p:txBody>
          <a:bodyPr spcFirstLastPara="1" wrap="square" lIns="92150" tIns="46050" rIns="92150" bIns="4605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f3f27a277f_0_23: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5" name="Google Shape;825;gf3f27a277f_0_23:notes"/>
          <p:cNvSpPr txBox="1">
            <a:spLocks noGrp="1"/>
          </p:cNvSpPr>
          <p:nvPr>
            <p:ph type="body" idx="1"/>
          </p:nvPr>
        </p:nvSpPr>
        <p:spPr>
          <a:xfrm>
            <a:off x="688180" y="4415790"/>
            <a:ext cx="5505300" cy="4183500"/>
          </a:xfrm>
          <a:prstGeom prst="rect">
            <a:avLst/>
          </a:prstGeom>
          <a:noFill/>
          <a:ln>
            <a:noFill/>
          </a:ln>
        </p:spPr>
        <p:txBody>
          <a:bodyPr spcFirstLastPara="1" wrap="square" lIns="92150" tIns="46050" rIns="92150" bIns="46050" anchor="t" anchorCtr="0">
            <a:noAutofit/>
          </a:bodyPr>
          <a:lstStyle/>
          <a:p>
            <a:pPr marL="0" lvl="0" indent="0" algn="l" rtl="0">
              <a:lnSpc>
                <a:spcPct val="100000"/>
              </a:lnSpc>
              <a:spcBef>
                <a:spcPts val="0"/>
              </a:spcBef>
              <a:spcAft>
                <a:spcPts val="0"/>
              </a:spcAft>
              <a:buSzPts val="1400"/>
              <a:buNone/>
            </a:pPr>
            <a:endParaRPr/>
          </a:p>
        </p:txBody>
      </p:sp>
      <p:sp>
        <p:nvSpPr>
          <p:cNvPr id="826" name="Google Shape;826;gf3f27a277f_0_23:notes"/>
          <p:cNvSpPr txBox="1">
            <a:spLocks noGrp="1"/>
          </p:cNvSpPr>
          <p:nvPr>
            <p:ph type="sldNum" idx="12"/>
          </p:nvPr>
        </p:nvSpPr>
        <p:spPr>
          <a:xfrm>
            <a:off x="3898094" y="8829967"/>
            <a:ext cx="2982000" cy="464700"/>
          </a:xfrm>
          <a:prstGeom prst="rect">
            <a:avLst/>
          </a:prstGeom>
          <a:noFill/>
          <a:ln>
            <a:noFill/>
          </a:ln>
        </p:spPr>
        <p:txBody>
          <a:bodyPr spcFirstLastPara="1" wrap="square" lIns="92150" tIns="46050" rIns="92150" bIns="4605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181589fb401_0_0:notes"/>
          <p:cNvSpPr>
            <a:spLocks noGrp="1" noRot="1" noChangeAspect="1"/>
          </p:cNvSpPr>
          <p:nvPr>
            <p:ph type="sldImg" idx="2"/>
          </p:nvPr>
        </p:nvSpPr>
        <p:spPr>
          <a:xfrm>
            <a:off x="1350962"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510" name="Google Shape;510;g181589fb401_0_0:notes"/>
          <p:cNvSpPr txBox="1">
            <a:spLocks noGrp="1"/>
          </p:cNvSpPr>
          <p:nvPr>
            <p:ph type="body" idx="1"/>
          </p:nvPr>
        </p:nvSpPr>
        <p:spPr>
          <a:xfrm>
            <a:off x="688975" y="4473575"/>
            <a:ext cx="5505600" cy="366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1" name="Google Shape;511;g181589fb401_0_0:notes"/>
          <p:cNvSpPr txBox="1">
            <a:spLocks noGrp="1"/>
          </p:cNvSpPr>
          <p:nvPr>
            <p:ph type="sldNum" idx="12"/>
          </p:nvPr>
        </p:nvSpPr>
        <p:spPr>
          <a:xfrm>
            <a:off x="3897312" y="8829675"/>
            <a:ext cx="2982900" cy="46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sz="1400" i="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17e74190e7e_0_29: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g17e74190e7e_0_29:notes"/>
          <p:cNvSpPr txBox="1">
            <a:spLocks noGrp="1"/>
          </p:cNvSpPr>
          <p:nvPr>
            <p:ph type="body" idx="1"/>
          </p:nvPr>
        </p:nvSpPr>
        <p:spPr>
          <a:xfrm>
            <a:off x="688180" y="4415790"/>
            <a:ext cx="5505300" cy="4183500"/>
          </a:xfrm>
          <a:prstGeom prst="rect">
            <a:avLst/>
          </a:prstGeom>
          <a:noFill/>
          <a:ln>
            <a:noFill/>
          </a:ln>
        </p:spPr>
        <p:txBody>
          <a:bodyPr spcFirstLastPara="1" wrap="square" lIns="92150" tIns="46050" rIns="92150" bIns="46050" anchor="t" anchorCtr="0">
            <a:noAutofit/>
          </a:bodyPr>
          <a:lstStyle/>
          <a:p>
            <a:pPr marL="0" lvl="0" indent="0" algn="l" rtl="0">
              <a:lnSpc>
                <a:spcPct val="100000"/>
              </a:lnSpc>
              <a:spcBef>
                <a:spcPts val="0"/>
              </a:spcBef>
              <a:spcAft>
                <a:spcPts val="0"/>
              </a:spcAft>
              <a:buSzPts val="1400"/>
              <a:buNone/>
            </a:pPr>
            <a:endParaRPr/>
          </a:p>
        </p:txBody>
      </p:sp>
      <p:sp>
        <p:nvSpPr>
          <p:cNvPr id="840" name="Google Shape;840;g17e74190e7e_0_29:notes"/>
          <p:cNvSpPr txBox="1">
            <a:spLocks noGrp="1"/>
          </p:cNvSpPr>
          <p:nvPr>
            <p:ph type="sldNum" idx="12"/>
          </p:nvPr>
        </p:nvSpPr>
        <p:spPr>
          <a:xfrm>
            <a:off x="3898094" y="8829967"/>
            <a:ext cx="2982000" cy="464700"/>
          </a:xfrm>
          <a:prstGeom prst="rect">
            <a:avLst/>
          </a:prstGeom>
          <a:noFill/>
          <a:ln>
            <a:noFill/>
          </a:ln>
        </p:spPr>
        <p:txBody>
          <a:bodyPr spcFirstLastPara="1" wrap="square" lIns="92150" tIns="46050" rIns="92150" bIns="4605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17e74190e7e_0_43: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8" name="Google Shape;848;g17e74190e7e_0_43:notes"/>
          <p:cNvSpPr txBox="1">
            <a:spLocks noGrp="1"/>
          </p:cNvSpPr>
          <p:nvPr>
            <p:ph type="body" idx="1"/>
          </p:nvPr>
        </p:nvSpPr>
        <p:spPr>
          <a:xfrm>
            <a:off x="688180" y="4415790"/>
            <a:ext cx="5505300" cy="4183500"/>
          </a:xfrm>
          <a:prstGeom prst="rect">
            <a:avLst/>
          </a:prstGeom>
          <a:noFill/>
          <a:ln>
            <a:noFill/>
          </a:ln>
        </p:spPr>
        <p:txBody>
          <a:bodyPr spcFirstLastPara="1" wrap="square" lIns="92150" tIns="46050" rIns="92150" bIns="46050" anchor="t" anchorCtr="0">
            <a:noAutofit/>
          </a:bodyPr>
          <a:lstStyle/>
          <a:p>
            <a:pPr marL="0" lvl="0" indent="0" algn="l" rtl="0">
              <a:lnSpc>
                <a:spcPct val="100000"/>
              </a:lnSpc>
              <a:spcBef>
                <a:spcPts val="0"/>
              </a:spcBef>
              <a:spcAft>
                <a:spcPts val="0"/>
              </a:spcAft>
              <a:buSzPts val="1400"/>
              <a:buNone/>
            </a:pPr>
            <a:endParaRPr/>
          </a:p>
        </p:txBody>
      </p:sp>
      <p:sp>
        <p:nvSpPr>
          <p:cNvPr id="849" name="Google Shape;849;g17e74190e7e_0_43:notes"/>
          <p:cNvSpPr txBox="1">
            <a:spLocks noGrp="1"/>
          </p:cNvSpPr>
          <p:nvPr>
            <p:ph type="sldNum" idx="12"/>
          </p:nvPr>
        </p:nvSpPr>
        <p:spPr>
          <a:xfrm>
            <a:off x="3898094" y="8829967"/>
            <a:ext cx="2982000" cy="464700"/>
          </a:xfrm>
          <a:prstGeom prst="rect">
            <a:avLst/>
          </a:prstGeom>
          <a:noFill/>
          <a:ln>
            <a:noFill/>
          </a:ln>
        </p:spPr>
        <p:txBody>
          <a:bodyPr spcFirstLastPara="1" wrap="square" lIns="92150" tIns="46050" rIns="92150" bIns="4605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25:notes"/>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8" name="Google Shape;858;p25:notes"/>
          <p:cNvSpPr>
            <a:spLocks noGrp="1" noRot="1" noChangeAspect="1"/>
          </p:cNvSpPr>
          <p:nvPr>
            <p:ph type="sldImg" idx="2"/>
          </p:nvPr>
        </p:nvSpPr>
        <p:spPr>
          <a:xfrm>
            <a:off x="13509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a78041e6e4_0_1:notes"/>
          <p:cNvSpPr>
            <a:spLocks noGrp="1" noRot="1" noChangeAspect="1"/>
          </p:cNvSpPr>
          <p:nvPr>
            <p:ph type="sldImg" idx="2"/>
          </p:nvPr>
        </p:nvSpPr>
        <p:spPr>
          <a:xfrm>
            <a:off x="1350962"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866" name="Google Shape;866;ga78041e6e4_0_1:notes"/>
          <p:cNvSpPr txBox="1">
            <a:spLocks noGrp="1"/>
          </p:cNvSpPr>
          <p:nvPr>
            <p:ph type="body" idx="1"/>
          </p:nvPr>
        </p:nvSpPr>
        <p:spPr>
          <a:xfrm>
            <a:off x="688975" y="4473575"/>
            <a:ext cx="5505600" cy="366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867" name="Google Shape;867;ga78041e6e4_0_1:notes"/>
          <p:cNvSpPr txBox="1">
            <a:spLocks noGrp="1"/>
          </p:cNvSpPr>
          <p:nvPr>
            <p:ph type="sldNum" idx="12"/>
          </p:nvPr>
        </p:nvSpPr>
        <p:spPr>
          <a:xfrm>
            <a:off x="3897312" y="8829675"/>
            <a:ext cx="2982900" cy="46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43</a:t>
            </a:fld>
            <a:endParaRPr sz="1400" i="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12b38031578_0_2094:notes"/>
          <p:cNvSpPr txBox="1">
            <a:spLocks noGrp="1"/>
          </p:cNvSpPr>
          <p:nvPr>
            <p:ph type="body" idx="1"/>
          </p:nvPr>
        </p:nvSpPr>
        <p:spPr>
          <a:xfrm>
            <a:off x="688975" y="4473575"/>
            <a:ext cx="5505600" cy="366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8" name="Google Shape;518;g12b38031578_0_2094:notes"/>
          <p:cNvSpPr>
            <a:spLocks noGrp="1" noRot="1" noChangeAspect="1"/>
          </p:cNvSpPr>
          <p:nvPr>
            <p:ph type="sldImg" idx="2"/>
          </p:nvPr>
        </p:nvSpPr>
        <p:spPr>
          <a:xfrm>
            <a:off x="1350963"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2b38031578_0_2032: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527" name="Google Shape;527;g12b38031578_0_2032:notes"/>
          <p:cNvSpPr txBox="1">
            <a:spLocks noGrp="1"/>
          </p:cNvSpPr>
          <p:nvPr>
            <p:ph type="body" idx="1"/>
          </p:nvPr>
        </p:nvSpPr>
        <p:spPr>
          <a:xfrm>
            <a:off x="688180" y="4415790"/>
            <a:ext cx="5505300" cy="418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8" name="Google Shape;528;g12b38031578_0_2032:notes"/>
          <p:cNvSpPr txBox="1">
            <a:spLocks noGrp="1"/>
          </p:cNvSpPr>
          <p:nvPr>
            <p:ph type="sldNum" idx="12"/>
          </p:nvPr>
        </p:nvSpPr>
        <p:spPr>
          <a:xfrm>
            <a:off x="3898094" y="8829967"/>
            <a:ext cx="2982000" cy="464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1:notes"/>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https://docs.google.com/document/d/1QsptD88Ywcd1RVtUjy3rv_g5GNinB2n6ipkbNHw998s/edit?usp=sharing</a:t>
            </a:r>
            <a:endParaRPr/>
          </a:p>
        </p:txBody>
      </p:sp>
      <p:sp>
        <p:nvSpPr>
          <p:cNvPr id="534" name="Google Shape;534;p1:notes"/>
          <p:cNvSpPr>
            <a:spLocks noGrp="1" noRot="1" noChangeAspect="1"/>
          </p:cNvSpPr>
          <p:nvPr>
            <p:ph type="sldImg" idx="2"/>
          </p:nvPr>
        </p:nvSpPr>
        <p:spPr>
          <a:xfrm>
            <a:off x="13509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12b38031578_0_2104:notes"/>
          <p:cNvSpPr txBox="1">
            <a:spLocks noGrp="1"/>
          </p:cNvSpPr>
          <p:nvPr>
            <p:ph type="body" idx="1"/>
          </p:nvPr>
        </p:nvSpPr>
        <p:spPr>
          <a:xfrm>
            <a:off x="688180" y="4415790"/>
            <a:ext cx="5505300" cy="418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190500" lvl="0" indent="-107950" algn="l" rtl="0">
              <a:lnSpc>
                <a:spcPct val="90000"/>
              </a:lnSpc>
              <a:spcBef>
                <a:spcPts val="0"/>
              </a:spcBef>
              <a:spcAft>
                <a:spcPts val="0"/>
              </a:spcAft>
              <a:buClr>
                <a:srgbClr val="93A299"/>
              </a:buClr>
              <a:buSzPts val="1100"/>
              <a:buChar char="•"/>
            </a:pPr>
            <a:r>
              <a:rPr lang="en-US" sz="1100">
                <a:solidFill>
                  <a:srgbClr val="292934"/>
                </a:solidFill>
                <a:latin typeface="Arial"/>
                <a:ea typeface="Arial"/>
                <a:cs typeface="Arial"/>
                <a:sym typeface="Arial"/>
              </a:rPr>
              <a:t>MEP: Migrant Education Program</a:t>
            </a:r>
            <a:endParaRPr sz="1100">
              <a:solidFill>
                <a:srgbClr val="292934"/>
              </a:solidFill>
              <a:latin typeface="Arial"/>
              <a:ea typeface="Arial"/>
              <a:cs typeface="Arial"/>
              <a:sym typeface="Arial"/>
            </a:endParaRPr>
          </a:p>
          <a:p>
            <a:pPr marL="190500" lvl="0" indent="-107950" algn="l" rtl="0">
              <a:lnSpc>
                <a:spcPct val="90000"/>
              </a:lnSpc>
              <a:spcBef>
                <a:spcPts val="600"/>
              </a:spcBef>
              <a:spcAft>
                <a:spcPts val="0"/>
              </a:spcAft>
              <a:buClr>
                <a:srgbClr val="93A299"/>
              </a:buClr>
              <a:buSzPts val="1100"/>
              <a:buChar char="•"/>
            </a:pPr>
            <a:r>
              <a:rPr lang="en-US" sz="1100" b="1">
                <a:solidFill>
                  <a:srgbClr val="00B050"/>
                </a:solidFill>
                <a:latin typeface="Arial"/>
                <a:ea typeface="Arial"/>
                <a:cs typeface="Arial"/>
                <a:sym typeface="Arial"/>
              </a:rPr>
              <a:t>FPD:  Federal Project Director</a:t>
            </a:r>
            <a:endParaRPr sz="1100">
              <a:solidFill>
                <a:srgbClr val="292934"/>
              </a:solidFill>
              <a:latin typeface="Arial"/>
              <a:ea typeface="Arial"/>
              <a:cs typeface="Arial"/>
              <a:sym typeface="Arial"/>
            </a:endParaRPr>
          </a:p>
          <a:p>
            <a:pPr marL="190500" lvl="0" indent="-107950" algn="l" rtl="0">
              <a:lnSpc>
                <a:spcPct val="90000"/>
              </a:lnSpc>
              <a:spcBef>
                <a:spcPts val="600"/>
              </a:spcBef>
              <a:spcAft>
                <a:spcPts val="0"/>
              </a:spcAft>
              <a:buClr>
                <a:srgbClr val="93A299"/>
              </a:buClr>
              <a:buSzPts val="1100"/>
              <a:buChar char="•"/>
            </a:pPr>
            <a:r>
              <a:rPr lang="en-US" sz="1100">
                <a:solidFill>
                  <a:srgbClr val="292934"/>
                </a:solidFill>
                <a:latin typeface="Arial"/>
                <a:ea typeface="Arial"/>
                <a:cs typeface="Arial"/>
                <a:sym typeface="Arial"/>
              </a:rPr>
              <a:t>SDP:  State Delivery Plan</a:t>
            </a:r>
            <a:endParaRPr sz="1100">
              <a:solidFill>
                <a:srgbClr val="292934"/>
              </a:solidFill>
              <a:latin typeface="Arial"/>
              <a:ea typeface="Arial"/>
              <a:cs typeface="Arial"/>
              <a:sym typeface="Arial"/>
            </a:endParaRPr>
          </a:p>
          <a:p>
            <a:pPr marL="190500" lvl="0" indent="-107950" algn="l" rtl="0">
              <a:lnSpc>
                <a:spcPct val="90000"/>
              </a:lnSpc>
              <a:spcBef>
                <a:spcPts val="600"/>
              </a:spcBef>
              <a:spcAft>
                <a:spcPts val="0"/>
              </a:spcAft>
              <a:buClr>
                <a:srgbClr val="93A299"/>
              </a:buClr>
              <a:buSzPts val="1100"/>
              <a:buChar char="•"/>
            </a:pPr>
            <a:r>
              <a:rPr lang="en-US" sz="1100">
                <a:solidFill>
                  <a:srgbClr val="0070C0"/>
                </a:solidFill>
                <a:latin typeface="Arial"/>
                <a:ea typeface="Arial"/>
                <a:cs typeface="Arial"/>
                <a:sym typeface="Arial"/>
              </a:rPr>
              <a:t>MSDRS:  Migrant Student Data Recruitment &amp; Support</a:t>
            </a:r>
            <a:endParaRPr sz="1100">
              <a:solidFill>
                <a:srgbClr val="292934"/>
              </a:solidFill>
              <a:latin typeface="Arial"/>
              <a:ea typeface="Arial"/>
              <a:cs typeface="Arial"/>
              <a:sym typeface="Arial"/>
            </a:endParaRPr>
          </a:p>
          <a:p>
            <a:pPr marL="190500" lvl="0" indent="-107950" algn="l" rtl="0">
              <a:lnSpc>
                <a:spcPct val="90000"/>
              </a:lnSpc>
              <a:spcBef>
                <a:spcPts val="600"/>
              </a:spcBef>
              <a:spcAft>
                <a:spcPts val="0"/>
              </a:spcAft>
              <a:buClr>
                <a:srgbClr val="93A299"/>
              </a:buClr>
              <a:buSzPts val="1100"/>
              <a:buChar char="•"/>
            </a:pPr>
            <a:r>
              <a:rPr lang="en-US" sz="1100">
                <a:solidFill>
                  <a:srgbClr val="292934"/>
                </a:solidFill>
                <a:latin typeface="Arial"/>
                <a:ea typeface="Arial"/>
                <a:cs typeface="Arial"/>
                <a:sym typeface="Arial"/>
              </a:rPr>
              <a:t>MSIS:  Migrant Student Information System</a:t>
            </a:r>
            <a:endParaRPr sz="1100">
              <a:solidFill>
                <a:srgbClr val="292934"/>
              </a:solidFill>
              <a:latin typeface="Arial"/>
              <a:ea typeface="Arial"/>
              <a:cs typeface="Arial"/>
              <a:sym typeface="Arial"/>
            </a:endParaRPr>
          </a:p>
          <a:p>
            <a:pPr marL="190500" lvl="0" indent="-107950" algn="l" rtl="0">
              <a:lnSpc>
                <a:spcPct val="90000"/>
              </a:lnSpc>
              <a:spcBef>
                <a:spcPts val="600"/>
              </a:spcBef>
              <a:spcAft>
                <a:spcPts val="0"/>
              </a:spcAft>
              <a:buClr>
                <a:srgbClr val="93A299"/>
              </a:buClr>
              <a:buSzPts val="1100"/>
              <a:buChar char="•"/>
            </a:pPr>
            <a:r>
              <a:rPr lang="en-US" sz="1100">
                <a:solidFill>
                  <a:srgbClr val="292934"/>
                </a:solidFill>
                <a:latin typeface="Arial"/>
                <a:ea typeface="Arial"/>
                <a:cs typeface="Arial"/>
                <a:sym typeface="Arial"/>
              </a:rPr>
              <a:t>CPR: Consolidated Program Review</a:t>
            </a:r>
            <a:endParaRPr sz="1100">
              <a:solidFill>
                <a:srgbClr val="292934"/>
              </a:solidFill>
              <a:latin typeface="Arial"/>
              <a:ea typeface="Arial"/>
              <a:cs typeface="Arial"/>
              <a:sym typeface="Arial"/>
            </a:endParaRPr>
          </a:p>
          <a:p>
            <a:pPr marL="190500" lvl="0" indent="-107950" algn="l" rtl="0">
              <a:lnSpc>
                <a:spcPct val="90000"/>
              </a:lnSpc>
              <a:spcBef>
                <a:spcPts val="600"/>
              </a:spcBef>
              <a:spcAft>
                <a:spcPts val="0"/>
              </a:spcAft>
              <a:buClr>
                <a:srgbClr val="93A299"/>
              </a:buClr>
              <a:buSzPts val="1100"/>
              <a:buChar char="•"/>
            </a:pPr>
            <a:r>
              <a:rPr lang="en-US" sz="1100">
                <a:solidFill>
                  <a:srgbClr val="0070C0"/>
                </a:solidFill>
                <a:latin typeface="Arial"/>
                <a:ea typeface="Arial"/>
                <a:cs typeface="Arial"/>
                <a:sym typeface="Arial"/>
              </a:rPr>
              <a:t>PAC:  Parent Advisory Council</a:t>
            </a:r>
            <a:endParaRPr sz="1100">
              <a:solidFill>
                <a:srgbClr val="292934"/>
              </a:solidFill>
              <a:latin typeface="Arial"/>
              <a:ea typeface="Arial"/>
              <a:cs typeface="Arial"/>
              <a:sym typeface="Arial"/>
            </a:endParaRPr>
          </a:p>
          <a:p>
            <a:pPr marL="190500" lvl="0" indent="-107950" algn="l" rtl="0">
              <a:lnSpc>
                <a:spcPct val="90000"/>
              </a:lnSpc>
              <a:spcBef>
                <a:spcPts val="600"/>
              </a:spcBef>
              <a:spcAft>
                <a:spcPts val="0"/>
              </a:spcAft>
              <a:buClr>
                <a:srgbClr val="93A299"/>
              </a:buClr>
              <a:buSzPts val="1100"/>
              <a:buChar char="•"/>
            </a:pPr>
            <a:r>
              <a:rPr lang="en-US" sz="1100">
                <a:solidFill>
                  <a:srgbClr val="292934"/>
                </a:solidFill>
                <a:latin typeface="Arial"/>
                <a:ea typeface="Arial"/>
                <a:cs typeface="Arial"/>
                <a:sym typeface="Arial"/>
              </a:rPr>
              <a:t>OSY:  Out of School Youth</a:t>
            </a:r>
            <a:endParaRPr sz="1100">
              <a:solidFill>
                <a:srgbClr val="292934"/>
              </a:solidFill>
              <a:latin typeface="Arial"/>
              <a:ea typeface="Arial"/>
              <a:cs typeface="Arial"/>
              <a:sym typeface="Arial"/>
            </a:endParaRPr>
          </a:p>
          <a:p>
            <a:pPr marL="190500" lvl="0" indent="-107950" algn="l" rtl="0">
              <a:lnSpc>
                <a:spcPct val="90000"/>
              </a:lnSpc>
              <a:spcBef>
                <a:spcPts val="600"/>
              </a:spcBef>
              <a:spcAft>
                <a:spcPts val="0"/>
              </a:spcAft>
              <a:buClr>
                <a:srgbClr val="93A299"/>
              </a:buClr>
              <a:buSzPts val="1100"/>
              <a:buChar char="•"/>
            </a:pPr>
            <a:r>
              <a:rPr lang="en-US" sz="1100">
                <a:solidFill>
                  <a:srgbClr val="C00000"/>
                </a:solidFill>
                <a:latin typeface="Arial"/>
                <a:ea typeface="Arial"/>
                <a:cs typeface="Arial"/>
                <a:sym typeface="Arial"/>
              </a:rPr>
              <a:t>PFS:  Priority for Service</a:t>
            </a:r>
            <a:endParaRPr sz="1100">
              <a:solidFill>
                <a:srgbClr val="292934"/>
              </a:solidFill>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endParaRPr>
              <a:solidFill>
                <a:schemeClr val="lt1"/>
              </a:solidFill>
            </a:endParaRPr>
          </a:p>
          <a:p>
            <a:pPr marL="0" lvl="0" indent="0" algn="l" rtl="0">
              <a:lnSpc>
                <a:spcPct val="100000"/>
              </a:lnSpc>
              <a:spcBef>
                <a:spcPts val="0"/>
              </a:spcBef>
              <a:spcAft>
                <a:spcPts val="0"/>
              </a:spcAft>
              <a:buSzPts val="1400"/>
              <a:buNone/>
            </a:pPr>
            <a:endParaRPr/>
          </a:p>
        </p:txBody>
      </p:sp>
      <p:sp>
        <p:nvSpPr>
          <p:cNvPr id="543" name="Google Shape;543;g12b38031578_0_2104: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2b38031578_0_2167:notes"/>
          <p:cNvSpPr txBox="1">
            <a:spLocks noGrp="1"/>
          </p:cNvSpPr>
          <p:nvPr>
            <p:ph type="body" idx="1"/>
          </p:nvPr>
        </p:nvSpPr>
        <p:spPr>
          <a:xfrm>
            <a:off x="688180" y="4415790"/>
            <a:ext cx="5505300" cy="418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1" name="Google Shape;551;g12b38031578_0_2167: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
        <p:cNvGrpSpPr/>
        <p:nvPr/>
      </p:nvGrpSpPr>
      <p:grpSpPr>
        <a:xfrm>
          <a:off x="0" y="0"/>
          <a:ext cx="0" cy="0"/>
          <a:chOff x="0" y="0"/>
          <a:chExt cx="0" cy="0"/>
        </a:xfrm>
      </p:grpSpPr>
      <p:sp>
        <p:nvSpPr>
          <p:cNvPr id="14" name="Google Shape;14;g1182a1ed1c1_0_128"/>
          <p:cNvSpPr txBox="1">
            <a:spLocks noGrp="1"/>
          </p:cNvSpPr>
          <p:nvPr>
            <p:ph type="title"/>
          </p:nvPr>
        </p:nvSpPr>
        <p:spPr>
          <a:xfrm>
            <a:off x="457200" y="274637"/>
            <a:ext cx="8229600" cy="11433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 name="Google Shape;15;g1182a1ed1c1_0_12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 name="Google Shape;16;g1182a1ed1c1_0_128"/>
          <p:cNvSpPr txBox="1">
            <a:spLocks noGrp="1"/>
          </p:cNvSpPr>
          <p:nvPr>
            <p:ph type="dt" idx="10"/>
          </p:nvPr>
        </p:nvSpPr>
        <p:spPr>
          <a:xfrm>
            <a:off x="457200" y="6245225"/>
            <a:ext cx="2133600" cy="476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g1182a1ed1c1_0_128"/>
          <p:cNvSpPr txBox="1">
            <a:spLocks noGrp="1"/>
          </p:cNvSpPr>
          <p:nvPr>
            <p:ph type="ftr" idx="11"/>
          </p:nvPr>
        </p:nvSpPr>
        <p:spPr>
          <a:xfrm>
            <a:off x="3124200" y="6245225"/>
            <a:ext cx="2895600" cy="476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Google Shape;18;g1182a1ed1c1_0_128"/>
          <p:cNvSpPr txBox="1">
            <a:spLocks noGrp="1"/>
          </p:cNvSpPr>
          <p:nvPr>
            <p:ph type="sldNum" idx="12"/>
          </p:nvPr>
        </p:nvSpPr>
        <p:spPr>
          <a:xfrm>
            <a:off x="6553200" y="6245225"/>
            <a:ext cx="2133600" cy="476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1"/>
        <p:cNvGrpSpPr/>
        <p:nvPr/>
      </p:nvGrpSpPr>
      <p:grpSpPr>
        <a:xfrm>
          <a:off x="0" y="0"/>
          <a:ext cx="0" cy="0"/>
          <a:chOff x="0" y="0"/>
          <a:chExt cx="0" cy="0"/>
        </a:xfrm>
      </p:grpSpPr>
      <p:sp>
        <p:nvSpPr>
          <p:cNvPr id="52" name="Google Shape;52;g1182a1ed1c1_0_119"/>
          <p:cNvSpPr txBox="1">
            <a:spLocks noGrp="1"/>
          </p:cNvSpPr>
          <p:nvPr>
            <p:ph type="body" idx="1"/>
          </p:nvPr>
        </p:nvSpPr>
        <p:spPr>
          <a:xfrm>
            <a:off x="311700" y="5640767"/>
            <a:ext cx="5998800" cy="8067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53" name="Google Shape;53;g1182a1ed1c1_0_119"/>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
        <p:cNvGrpSpPr/>
        <p:nvPr/>
      </p:nvGrpSpPr>
      <p:grpSpPr>
        <a:xfrm>
          <a:off x="0" y="0"/>
          <a:ext cx="0" cy="0"/>
          <a:chOff x="0" y="0"/>
          <a:chExt cx="0" cy="0"/>
        </a:xfrm>
      </p:grpSpPr>
      <p:sp>
        <p:nvSpPr>
          <p:cNvPr id="55" name="Google Shape;55;g1182a1ed1c1_0_122"/>
          <p:cNvSpPr txBox="1">
            <a:spLocks noGrp="1"/>
          </p:cNvSpPr>
          <p:nvPr>
            <p:ph type="title" hasCustomPrompt="1"/>
          </p:nvPr>
        </p:nvSpPr>
        <p:spPr>
          <a:xfrm>
            <a:off x="311700" y="1474833"/>
            <a:ext cx="8520600" cy="26181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6" name="Google Shape;56;g1182a1ed1c1_0_122"/>
          <p:cNvSpPr txBox="1">
            <a:spLocks noGrp="1"/>
          </p:cNvSpPr>
          <p:nvPr>
            <p:ph type="body" idx="1"/>
          </p:nvPr>
        </p:nvSpPr>
        <p:spPr>
          <a:xfrm>
            <a:off x="311700" y="4202967"/>
            <a:ext cx="8520600" cy="17343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7" name="Google Shape;57;g1182a1ed1c1_0_122"/>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g1182a1ed1c1_0_126"/>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gca9896159d_0_10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gca9896159d_0_101"/>
          <p:cNvSpPr txBox="1">
            <a:spLocks noGrp="1"/>
          </p:cNvSpPr>
          <p:nvPr>
            <p:ph type="body" idx="1"/>
          </p:nvPr>
        </p:nvSpPr>
        <p:spPr>
          <a:xfrm>
            <a:off x="457200" y="1600204"/>
            <a:ext cx="8229600" cy="45261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9" name="Google Shape;69;gca9896159d_0_101"/>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gca9896159d_0_101"/>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gca9896159d_0_101"/>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2"/>
        <p:cNvGrpSpPr/>
        <p:nvPr/>
      </p:nvGrpSpPr>
      <p:grpSpPr>
        <a:xfrm>
          <a:off x="0" y="0"/>
          <a:ext cx="0" cy="0"/>
          <a:chOff x="0" y="0"/>
          <a:chExt cx="0" cy="0"/>
        </a:xfrm>
      </p:grpSpPr>
      <p:sp>
        <p:nvSpPr>
          <p:cNvPr id="73" name="Google Shape;73;gca9896159d_0_107"/>
          <p:cNvSpPr txBox="1">
            <a:spLocks noGrp="1"/>
          </p:cNvSpPr>
          <p:nvPr>
            <p:ph type="ctrTitle"/>
          </p:nvPr>
        </p:nvSpPr>
        <p:spPr>
          <a:xfrm>
            <a:off x="685800" y="2130429"/>
            <a:ext cx="7772400" cy="1470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gca9896159d_0_10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75" name="Google Shape;75;gca9896159d_0_107"/>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gca9896159d_0_107"/>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gca9896159d_0_107"/>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8"/>
        <p:cNvGrpSpPr/>
        <p:nvPr/>
      </p:nvGrpSpPr>
      <p:grpSpPr>
        <a:xfrm>
          <a:off x="0" y="0"/>
          <a:ext cx="0" cy="0"/>
          <a:chOff x="0" y="0"/>
          <a:chExt cx="0" cy="0"/>
        </a:xfrm>
      </p:grpSpPr>
      <p:sp>
        <p:nvSpPr>
          <p:cNvPr id="79" name="Google Shape;79;gca9896159d_0_113"/>
          <p:cNvSpPr txBox="1">
            <a:spLocks noGrp="1"/>
          </p:cNvSpPr>
          <p:nvPr>
            <p:ph type="title"/>
          </p:nvPr>
        </p:nvSpPr>
        <p:spPr>
          <a:xfrm>
            <a:off x="722313" y="4406904"/>
            <a:ext cx="7772400" cy="13620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gca9896159d_0_113"/>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81" name="Google Shape;81;gca9896159d_0_113"/>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gca9896159d_0_113"/>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gca9896159d_0_113"/>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4"/>
        <p:cNvGrpSpPr/>
        <p:nvPr/>
      </p:nvGrpSpPr>
      <p:grpSpPr>
        <a:xfrm>
          <a:off x="0" y="0"/>
          <a:ext cx="0" cy="0"/>
          <a:chOff x="0" y="0"/>
          <a:chExt cx="0" cy="0"/>
        </a:xfrm>
      </p:grpSpPr>
      <p:sp>
        <p:nvSpPr>
          <p:cNvPr id="85" name="Google Shape;85;gca9896159d_0_1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gca9896159d_0_119"/>
          <p:cNvSpPr txBox="1">
            <a:spLocks noGrp="1"/>
          </p:cNvSpPr>
          <p:nvPr>
            <p:ph type="body" idx="1"/>
          </p:nvPr>
        </p:nvSpPr>
        <p:spPr>
          <a:xfrm>
            <a:off x="457200" y="1600204"/>
            <a:ext cx="40386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87" name="Google Shape;87;gca9896159d_0_119"/>
          <p:cNvSpPr txBox="1">
            <a:spLocks noGrp="1"/>
          </p:cNvSpPr>
          <p:nvPr>
            <p:ph type="body" idx="2"/>
          </p:nvPr>
        </p:nvSpPr>
        <p:spPr>
          <a:xfrm>
            <a:off x="4648200" y="1600204"/>
            <a:ext cx="40386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88" name="Google Shape;88;gca9896159d_0_119"/>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gca9896159d_0_119"/>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gca9896159d_0_119"/>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1"/>
        <p:cNvGrpSpPr/>
        <p:nvPr/>
      </p:nvGrpSpPr>
      <p:grpSpPr>
        <a:xfrm>
          <a:off x="0" y="0"/>
          <a:ext cx="0" cy="0"/>
          <a:chOff x="0" y="0"/>
          <a:chExt cx="0" cy="0"/>
        </a:xfrm>
      </p:grpSpPr>
      <p:sp>
        <p:nvSpPr>
          <p:cNvPr id="92" name="Google Shape;92;gca9896159d_0_1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gca9896159d_0_126"/>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94" name="Google Shape;94;gca9896159d_0_126"/>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95" name="Google Shape;95;gca9896159d_0_126"/>
          <p:cNvSpPr txBox="1">
            <a:spLocks noGrp="1"/>
          </p:cNvSpPr>
          <p:nvPr>
            <p:ph type="body" idx="3"/>
          </p:nvPr>
        </p:nvSpPr>
        <p:spPr>
          <a:xfrm>
            <a:off x="4645027" y="1535113"/>
            <a:ext cx="40419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96" name="Google Shape;96;gca9896159d_0_126"/>
          <p:cNvSpPr txBox="1">
            <a:spLocks noGrp="1"/>
          </p:cNvSpPr>
          <p:nvPr>
            <p:ph type="body" idx="4"/>
          </p:nvPr>
        </p:nvSpPr>
        <p:spPr>
          <a:xfrm>
            <a:off x="4645027" y="2174875"/>
            <a:ext cx="40419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97" name="Google Shape;97;gca9896159d_0_126"/>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gca9896159d_0_126"/>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gca9896159d_0_126"/>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
        <p:cNvGrpSpPr/>
        <p:nvPr/>
      </p:nvGrpSpPr>
      <p:grpSpPr>
        <a:xfrm>
          <a:off x="0" y="0"/>
          <a:ext cx="0" cy="0"/>
          <a:chOff x="0" y="0"/>
          <a:chExt cx="0" cy="0"/>
        </a:xfrm>
      </p:grpSpPr>
      <p:sp>
        <p:nvSpPr>
          <p:cNvPr id="101" name="Google Shape;101;gca9896159d_0_1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gca9896159d_0_135"/>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gca9896159d_0_135"/>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ca9896159d_0_135"/>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5"/>
        <p:cNvGrpSpPr/>
        <p:nvPr/>
      </p:nvGrpSpPr>
      <p:grpSpPr>
        <a:xfrm>
          <a:off x="0" y="0"/>
          <a:ext cx="0" cy="0"/>
          <a:chOff x="0" y="0"/>
          <a:chExt cx="0" cy="0"/>
        </a:xfrm>
      </p:grpSpPr>
      <p:sp>
        <p:nvSpPr>
          <p:cNvPr id="106" name="Google Shape;106;gca9896159d_0_140"/>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gca9896159d_0_140"/>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gca9896159d_0_140"/>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g1182a1ed1c1_0_87"/>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1" name="Google Shape;21;g1182a1ed1c1_0_87"/>
          <p:cNvSpPr txBox="1">
            <a:spLocks noGrp="1"/>
          </p:cNvSpPr>
          <p:nvPr>
            <p:ph type="subTitle" idx="1"/>
          </p:nvPr>
        </p:nvSpPr>
        <p:spPr>
          <a:xfrm>
            <a:off x="311700" y="3778833"/>
            <a:ext cx="8520600" cy="10569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2" name="Google Shape;22;g1182a1ed1c1_0_87"/>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9"/>
        <p:cNvGrpSpPr/>
        <p:nvPr/>
      </p:nvGrpSpPr>
      <p:grpSpPr>
        <a:xfrm>
          <a:off x="0" y="0"/>
          <a:ext cx="0" cy="0"/>
          <a:chOff x="0" y="0"/>
          <a:chExt cx="0" cy="0"/>
        </a:xfrm>
      </p:grpSpPr>
      <p:sp>
        <p:nvSpPr>
          <p:cNvPr id="110" name="Google Shape;110;gca9896159d_0_144"/>
          <p:cNvSpPr txBox="1">
            <a:spLocks noGrp="1"/>
          </p:cNvSpPr>
          <p:nvPr>
            <p:ph type="title"/>
          </p:nvPr>
        </p:nvSpPr>
        <p:spPr>
          <a:xfrm>
            <a:off x="457202" y="273050"/>
            <a:ext cx="3008400" cy="11619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gca9896159d_0_144"/>
          <p:cNvSpPr txBox="1">
            <a:spLocks noGrp="1"/>
          </p:cNvSpPr>
          <p:nvPr>
            <p:ph type="body" idx="1"/>
          </p:nvPr>
        </p:nvSpPr>
        <p:spPr>
          <a:xfrm>
            <a:off x="3575050" y="273054"/>
            <a:ext cx="5111700" cy="58530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12" name="Google Shape;112;gca9896159d_0_144"/>
          <p:cNvSpPr txBox="1">
            <a:spLocks noGrp="1"/>
          </p:cNvSpPr>
          <p:nvPr>
            <p:ph type="body" idx="2"/>
          </p:nvPr>
        </p:nvSpPr>
        <p:spPr>
          <a:xfrm>
            <a:off x="457202" y="1435103"/>
            <a:ext cx="3008400" cy="46911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13" name="Google Shape;113;gca9896159d_0_144"/>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gca9896159d_0_144"/>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gca9896159d_0_144"/>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6"/>
        <p:cNvGrpSpPr/>
        <p:nvPr/>
      </p:nvGrpSpPr>
      <p:grpSpPr>
        <a:xfrm>
          <a:off x="0" y="0"/>
          <a:ext cx="0" cy="0"/>
          <a:chOff x="0" y="0"/>
          <a:chExt cx="0" cy="0"/>
        </a:xfrm>
      </p:grpSpPr>
      <p:sp>
        <p:nvSpPr>
          <p:cNvPr id="117" name="Google Shape;117;gca9896159d_0_151"/>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gca9896159d_0_151"/>
          <p:cNvSpPr>
            <a:spLocks noGrp="1"/>
          </p:cNvSpPr>
          <p:nvPr>
            <p:ph type="pic" idx="2"/>
          </p:nvPr>
        </p:nvSpPr>
        <p:spPr>
          <a:xfrm>
            <a:off x="1792288" y="612775"/>
            <a:ext cx="5486400" cy="4114800"/>
          </a:xfrm>
          <a:prstGeom prst="rect">
            <a:avLst/>
          </a:prstGeom>
          <a:noFill/>
          <a:ln>
            <a:noFill/>
          </a:ln>
        </p:spPr>
      </p:sp>
      <p:sp>
        <p:nvSpPr>
          <p:cNvPr id="119" name="Google Shape;119;gca9896159d_0_151"/>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20" name="Google Shape;120;gca9896159d_0_151"/>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gca9896159d_0_151"/>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gca9896159d_0_151"/>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3"/>
        <p:cNvGrpSpPr/>
        <p:nvPr/>
      </p:nvGrpSpPr>
      <p:grpSpPr>
        <a:xfrm>
          <a:off x="0" y="0"/>
          <a:ext cx="0" cy="0"/>
          <a:chOff x="0" y="0"/>
          <a:chExt cx="0" cy="0"/>
        </a:xfrm>
      </p:grpSpPr>
      <p:sp>
        <p:nvSpPr>
          <p:cNvPr id="124" name="Google Shape;124;gca9896159d_0_1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gca9896159d_0_158"/>
          <p:cNvSpPr txBox="1">
            <a:spLocks noGrp="1"/>
          </p:cNvSpPr>
          <p:nvPr>
            <p:ph type="body" idx="1"/>
          </p:nvPr>
        </p:nvSpPr>
        <p:spPr>
          <a:xfrm rot="5400000">
            <a:off x="2308950" y="-251546"/>
            <a:ext cx="4526100"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6" name="Google Shape;126;gca9896159d_0_158"/>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gca9896159d_0_158"/>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gca9896159d_0_158"/>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9"/>
        <p:cNvGrpSpPr/>
        <p:nvPr/>
      </p:nvGrpSpPr>
      <p:grpSpPr>
        <a:xfrm>
          <a:off x="0" y="0"/>
          <a:ext cx="0" cy="0"/>
          <a:chOff x="0" y="0"/>
          <a:chExt cx="0" cy="0"/>
        </a:xfrm>
      </p:grpSpPr>
      <p:sp>
        <p:nvSpPr>
          <p:cNvPr id="130" name="Google Shape;130;gca9896159d_0_164"/>
          <p:cNvSpPr txBox="1">
            <a:spLocks noGrp="1"/>
          </p:cNvSpPr>
          <p:nvPr>
            <p:ph type="title"/>
          </p:nvPr>
        </p:nvSpPr>
        <p:spPr>
          <a:xfrm rot="5400000">
            <a:off x="4732350" y="2171692"/>
            <a:ext cx="5851500"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gca9896159d_0_164"/>
          <p:cNvSpPr txBox="1">
            <a:spLocks noGrp="1"/>
          </p:cNvSpPr>
          <p:nvPr>
            <p:ph type="body" idx="1"/>
          </p:nvPr>
        </p:nvSpPr>
        <p:spPr>
          <a:xfrm rot="5400000">
            <a:off x="541350" y="190492"/>
            <a:ext cx="5851500"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2" name="Google Shape;132;gca9896159d_0_164"/>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gca9896159d_0_164"/>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gca9896159d_0_164"/>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1"/>
        <p:cNvGrpSpPr/>
        <p:nvPr/>
      </p:nvGrpSpPr>
      <p:grpSpPr>
        <a:xfrm>
          <a:off x="0" y="0"/>
          <a:ext cx="0" cy="0"/>
          <a:chOff x="0" y="0"/>
          <a:chExt cx="0" cy="0"/>
        </a:xfrm>
      </p:grpSpPr>
      <p:sp>
        <p:nvSpPr>
          <p:cNvPr id="142" name="Google Shape;142;p2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3" name="Google Shape;143;p27"/>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4" name="Google Shape;144;p2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2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7"/>
        <p:cNvGrpSpPr/>
        <p:nvPr/>
      </p:nvGrpSpPr>
      <p:grpSpPr>
        <a:xfrm>
          <a:off x="0" y="0"/>
          <a:ext cx="0" cy="0"/>
          <a:chOff x="0" y="0"/>
          <a:chExt cx="0" cy="0"/>
        </a:xfrm>
      </p:grpSpPr>
      <p:sp>
        <p:nvSpPr>
          <p:cNvPr id="148" name="Google Shape;148;p2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2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2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1"/>
        <p:cNvGrpSpPr/>
        <p:nvPr/>
      </p:nvGrpSpPr>
      <p:grpSpPr>
        <a:xfrm>
          <a:off x="0" y="0"/>
          <a:ext cx="0" cy="0"/>
          <a:chOff x="0" y="0"/>
          <a:chExt cx="0" cy="0"/>
        </a:xfrm>
      </p:grpSpPr>
      <p:sp>
        <p:nvSpPr>
          <p:cNvPr id="152" name="Google Shape;152;p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3" name="Google Shape;153;p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4" name="Google Shape;154;p2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2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2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7"/>
        <p:cNvGrpSpPr/>
        <p:nvPr/>
      </p:nvGrpSpPr>
      <p:grpSpPr>
        <a:xfrm>
          <a:off x="0" y="0"/>
          <a:ext cx="0" cy="0"/>
          <a:chOff x="0" y="0"/>
          <a:chExt cx="0" cy="0"/>
        </a:xfrm>
      </p:grpSpPr>
      <p:sp>
        <p:nvSpPr>
          <p:cNvPr id="158" name="Google Shape;158;p3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9" name="Google Shape;159;p30"/>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0" name="Google Shape;160;p3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3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3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3"/>
        <p:cNvGrpSpPr/>
        <p:nvPr/>
      </p:nvGrpSpPr>
      <p:grpSpPr>
        <a:xfrm>
          <a:off x="0" y="0"/>
          <a:ext cx="0" cy="0"/>
          <a:chOff x="0" y="0"/>
          <a:chExt cx="0" cy="0"/>
        </a:xfrm>
      </p:grpSpPr>
      <p:sp>
        <p:nvSpPr>
          <p:cNvPr id="164" name="Google Shape;164;p3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5" name="Google Shape;165;p31"/>
          <p:cNvSpPr>
            <a:spLocks noGrp="1"/>
          </p:cNvSpPr>
          <p:nvPr>
            <p:ph type="pic" idx="2"/>
          </p:nvPr>
        </p:nvSpPr>
        <p:spPr>
          <a:xfrm>
            <a:off x="1792288" y="612775"/>
            <a:ext cx="5486400" cy="4114800"/>
          </a:xfrm>
          <a:prstGeom prst="rect">
            <a:avLst/>
          </a:prstGeom>
          <a:noFill/>
          <a:ln>
            <a:noFill/>
          </a:ln>
        </p:spPr>
      </p:sp>
      <p:sp>
        <p:nvSpPr>
          <p:cNvPr id="166" name="Google Shape;166;p3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Font typeface="Arial"/>
              <a:buNone/>
              <a:defRPr sz="1400"/>
            </a:lvl1pPr>
            <a:lvl2pPr marL="914400" lvl="1" indent="-228600" algn="l">
              <a:lnSpc>
                <a:spcPct val="100000"/>
              </a:lnSpc>
              <a:spcBef>
                <a:spcPts val="240"/>
              </a:spcBef>
              <a:spcAft>
                <a:spcPts val="0"/>
              </a:spcAft>
              <a:buClr>
                <a:schemeClr val="dk1"/>
              </a:buClr>
              <a:buSzPts val="1200"/>
              <a:buFont typeface="Arial"/>
              <a:buNone/>
              <a:defRPr sz="1200"/>
            </a:lvl2pPr>
            <a:lvl3pPr marL="1371600" lvl="2" indent="-228600" algn="l">
              <a:lnSpc>
                <a:spcPct val="100000"/>
              </a:lnSpc>
              <a:spcBef>
                <a:spcPts val="200"/>
              </a:spcBef>
              <a:spcAft>
                <a:spcPts val="0"/>
              </a:spcAft>
              <a:buClr>
                <a:schemeClr val="dk1"/>
              </a:buClr>
              <a:buSzPts val="1000"/>
              <a:buFont typeface="Arial"/>
              <a:buNone/>
              <a:defRPr sz="1000"/>
            </a:lvl3pPr>
            <a:lvl4pPr marL="1828800" lvl="3" indent="-228600" algn="l">
              <a:lnSpc>
                <a:spcPct val="100000"/>
              </a:lnSpc>
              <a:spcBef>
                <a:spcPts val="180"/>
              </a:spcBef>
              <a:spcAft>
                <a:spcPts val="0"/>
              </a:spcAft>
              <a:buClr>
                <a:schemeClr val="dk1"/>
              </a:buClr>
              <a:buSzPts val="900"/>
              <a:buFont typeface="Arial"/>
              <a:buNone/>
              <a:defRPr sz="900"/>
            </a:lvl4pPr>
            <a:lvl5pPr marL="2286000" lvl="4" indent="-228600" algn="l">
              <a:lnSpc>
                <a:spcPct val="100000"/>
              </a:lnSpc>
              <a:spcBef>
                <a:spcPts val="180"/>
              </a:spcBef>
              <a:spcAft>
                <a:spcPts val="0"/>
              </a:spcAft>
              <a:buClr>
                <a:schemeClr val="dk1"/>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167" name="Google Shape;167;p3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3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3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0"/>
        <p:cNvGrpSpPr/>
        <p:nvPr/>
      </p:nvGrpSpPr>
      <p:grpSpPr>
        <a:xfrm>
          <a:off x="0" y="0"/>
          <a:ext cx="0" cy="0"/>
          <a:chOff x="0" y="0"/>
          <a:chExt cx="0" cy="0"/>
        </a:xfrm>
      </p:grpSpPr>
      <p:sp>
        <p:nvSpPr>
          <p:cNvPr id="171" name="Google Shape;171;p3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2" name="Google Shape;172;p3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sz="3200"/>
            </a:lvl1pPr>
            <a:lvl2pPr marL="914400" lvl="1" indent="-406400" algn="l">
              <a:lnSpc>
                <a:spcPct val="100000"/>
              </a:lnSpc>
              <a:spcBef>
                <a:spcPts val="560"/>
              </a:spcBef>
              <a:spcAft>
                <a:spcPts val="0"/>
              </a:spcAft>
              <a:buClr>
                <a:schemeClr val="dk1"/>
              </a:buClr>
              <a:buSzPts val="2800"/>
              <a:buFont typeface="Arial"/>
              <a:buChar char="–"/>
              <a:defRPr sz="2800"/>
            </a:lvl2pPr>
            <a:lvl3pPr marL="1371600" lvl="2" indent="-381000" algn="l">
              <a:lnSpc>
                <a:spcPct val="100000"/>
              </a:lnSpc>
              <a:spcBef>
                <a:spcPts val="480"/>
              </a:spcBef>
              <a:spcAft>
                <a:spcPts val="0"/>
              </a:spcAft>
              <a:buClr>
                <a:schemeClr val="dk1"/>
              </a:buClr>
              <a:buSzPts val="2400"/>
              <a:buFont typeface="Arial"/>
              <a:buChar char="•"/>
              <a:defRPr sz="2400"/>
            </a:lvl3pPr>
            <a:lvl4pPr marL="1828800" lvl="3" indent="-355600" algn="l">
              <a:lnSpc>
                <a:spcPct val="100000"/>
              </a:lnSpc>
              <a:spcBef>
                <a:spcPts val="400"/>
              </a:spcBef>
              <a:spcAft>
                <a:spcPts val="0"/>
              </a:spcAft>
              <a:buClr>
                <a:schemeClr val="dk1"/>
              </a:buClr>
              <a:buSzPts val="2000"/>
              <a:buFont typeface="Arial"/>
              <a:buChar char="–"/>
              <a:defRPr sz="2000"/>
            </a:lvl4pPr>
            <a:lvl5pPr marL="2286000" lvl="4" indent="-355600" algn="l">
              <a:lnSpc>
                <a:spcPct val="100000"/>
              </a:lnSpc>
              <a:spcBef>
                <a:spcPts val="400"/>
              </a:spcBef>
              <a:spcAft>
                <a:spcPts val="0"/>
              </a:spcAft>
              <a:buClr>
                <a:schemeClr val="dk1"/>
              </a:buClr>
              <a:buSzPts val="2000"/>
              <a:buFont typeface="Arial"/>
              <a:buChar char="»"/>
              <a:defRPr sz="2000"/>
            </a:lvl5pPr>
            <a:lvl6pPr marL="2743200" lvl="5" indent="-355600" algn="l">
              <a:lnSpc>
                <a:spcPct val="100000"/>
              </a:lnSpc>
              <a:spcBef>
                <a:spcPts val="400"/>
              </a:spcBef>
              <a:spcAft>
                <a:spcPts val="0"/>
              </a:spcAft>
              <a:buClr>
                <a:schemeClr val="dk1"/>
              </a:buClr>
              <a:buSzPts val="2000"/>
              <a:buFont typeface="Arial"/>
              <a:buChar char="»"/>
              <a:defRPr sz="2000"/>
            </a:lvl6pPr>
            <a:lvl7pPr marL="3200400" lvl="6" indent="-355600" algn="l">
              <a:lnSpc>
                <a:spcPct val="100000"/>
              </a:lnSpc>
              <a:spcBef>
                <a:spcPts val="400"/>
              </a:spcBef>
              <a:spcAft>
                <a:spcPts val="0"/>
              </a:spcAft>
              <a:buClr>
                <a:schemeClr val="dk1"/>
              </a:buClr>
              <a:buSzPts val="2000"/>
              <a:buFont typeface="Arial"/>
              <a:buChar char="»"/>
              <a:defRPr sz="2000"/>
            </a:lvl7pPr>
            <a:lvl8pPr marL="3657600" lvl="7" indent="-355600" algn="l">
              <a:lnSpc>
                <a:spcPct val="100000"/>
              </a:lnSpc>
              <a:spcBef>
                <a:spcPts val="400"/>
              </a:spcBef>
              <a:spcAft>
                <a:spcPts val="0"/>
              </a:spcAft>
              <a:buClr>
                <a:schemeClr val="dk1"/>
              </a:buClr>
              <a:buSzPts val="2000"/>
              <a:buFont typeface="Arial"/>
              <a:buChar char="»"/>
              <a:defRPr sz="2000"/>
            </a:lvl8pPr>
            <a:lvl9pPr marL="4114800" lvl="8" indent="-355600" algn="l">
              <a:lnSpc>
                <a:spcPct val="100000"/>
              </a:lnSpc>
              <a:spcBef>
                <a:spcPts val="400"/>
              </a:spcBef>
              <a:spcAft>
                <a:spcPts val="0"/>
              </a:spcAft>
              <a:buClr>
                <a:schemeClr val="dk1"/>
              </a:buClr>
              <a:buSzPts val="2000"/>
              <a:buFont typeface="Arial"/>
              <a:buChar char="»"/>
              <a:defRPr sz="2000"/>
            </a:lvl9pPr>
          </a:lstStyle>
          <a:p>
            <a:endParaRPr/>
          </a:p>
        </p:txBody>
      </p:sp>
      <p:sp>
        <p:nvSpPr>
          <p:cNvPr id="173" name="Google Shape;173;p3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Font typeface="Arial"/>
              <a:buNone/>
              <a:defRPr sz="1400"/>
            </a:lvl1pPr>
            <a:lvl2pPr marL="914400" lvl="1" indent="-228600" algn="l">
              <a:lnSpc>
                <a:spcPct val="100000"/>
              </a:lnSpc>
              <a:spcBef>
                <a:spcPts val="240"/>
              </a:spcBef>
              <a:spcAft>
                <a:spcPts val="0"/>
              </a:spcAft>
              <a:buClr>
                <a:schemeClr val="dk1"/>
              </a:buClr>
              <a:buSzPts val="1200"/>
              <a:buFont typeface="Arial"/>
              <a:buNone/>
              <a:defRPr sz="1200"/>
            </a:lvl2pPr>
            <a:lvl3pPr marL="1371600" lvl="2" indent="-228600" algn="l">
              <a:lnSpc>
                <a:spcPct val="100000"/>
              </a:lnSpc>
              <a:spcBef>
                <a:spcPts val="200"/>
              </a:spcBef>
              <a:spcAft>
                <a:spcPts val="0"/>
              </a:spcAft>
              <a:buClr>
                <a:schemeClr val="dk1"/>
              </a:buClr>
              <a:buSzPts val="1000"/>
              <a:buFont typeface="Arial"/>
              <a:buNone/>
              <a:defRPr sz="1000"/>
            </a:lvl3pPr>
            <a:lvl4pPr marL="1828800" lvl="3" indent="-228600" algn="l">
              <a:lnSpc>
                <a:spcPct val="100000"/>
              </a:lnSpc>
              <a:spcBef>
                <a:spcPts val="180"/>
              </a:spcBef>
              <a:spcAft>
                <a:spcPts val="0"/>
              </a:spcAft>
              <a:buClr>
                <a:schemeClr val="dk1"/>
              </a:buClr>
              <a:buSzPts val="900"/>
              <a:buFont typeface="Arial"/>
              <a:buNone/>
              <a:defRPr sz="900"/>
            </a:lvl4pPr>
            <a:lvl5pPr marL="2286000" lvl="4" indent="-228600" algn="l">
              <a:lnSpc>
                <a:spcPct val="100000"/>
              </a:lnSpc>
              <a:spcBef>
                <a:spcPts val="180"/>
              </a:spcBef>
              <a:spcAft>
                <a:spcPts val="0"/>
              </a:spcAft>
              <a:buClr>
                <a:schemeClr val="dk1"/>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174" name="Google Shape;174;p3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3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g1182a1ed1c1_0_91"/>
          <p:cNvSpPr txBox="1">
            <a:spLocks noGrp="1"/>
          </p:cNvSpPr>
          <p:nvPr>
            <p:ph type="title"/>
          </p:nvPr>
        </p:nvSpPr>
        <p:spPr>
          <a:xfrm>
            <a:off x="311700" y="2867800"/>
            <a:ext cx="8520600" cy="11223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5" name="Google Shape;25;g1182a1ed1c1_0_9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7"/>
        <p:cNvGrpSpPr/>
        <p:nvPr/>
      </p:nvGrpSpPr>
      <p:grpSpPr>
        <a:xfrm>
          <a:off x="0" y="0"/>
          <a:ext cx="0" cy="0"/>
          <a:chOff x="0" y="0"/>
          <a:chExt cx="0" cy="0"/>
        </a:xfrm>
      </p:grpSpPr>
      <p:sp>
        <p:nvSpPr>
          <p:cNvPr id="178" name="Google Shape;178;p3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9" name="Google Shape;179;p3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3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3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2"/>
        <p:cNvGrpSpPr/>
        <p:nvPr/>
      </p:nvGrpSpPr>
      <p:grpSpPr>
        <a:xfrm>
          <a:off x="0" y="0"/>
          <a:ext cx="0" cy="0"/>
          <a:chOff x="0" y="0"/>
          <a:chExt cx="0" cy="0"/>
        </a:xfrm>
      </p:grpSpPr>
      <p:sp>
        <p:nvSpPr>
          <p:cNvPr id="183" name="Google Shape;183;p3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84" name="Google Shape;184;p3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Font typeface="Arial"/>
              <a:buNone/>
              <a:defRPr sz="2400" b="1"/>
            </a:lvl1pPr>
            <a:lvl2pPr marL="914400" lvl="1" indent="-228600" algn="l">
              <a:lnSpc>
                <a:spcPct val="100000"/>
              </a:lnSpc>
              <a:spcBef>
                <a:spcPts val="400"/>
              </a:spcBef>
              <a:spcAft>
                <a:spcPts val="0"/>
              </a:spcAft>
              <a:buClr>
                <a:schemeClr val="dk1"/>
              </a:buClr>
              <a:buSzPts val="2000"/>
              <a:buFont typeface="Arial"/>
              <a:buNone/>
              <a:defRPr sz="2000" b="1"/>
            </a:lvl2pPr>
            <a:lvl3pPr marL="1371600" lvl="2" indent="-228600" algn="l">
              <a:lnSpc>
                <a:spcPct val="100000"/>
              </a:lnSpc>
              <a:spcBef>
                <a:spcPts val="360"/>
              </a:spcBef>
              <a:spcAft>
                <a:spcPts val="0"/>
              </a:spcAft>
              <a:buClr>
                <a:schemeClr val="dk1"/>
              </a:buClr>
              <a:buSzPts val="1800"/>
              <a:buFont typeface="Arial"/>
              <a:buNone/>
              <a:defRPr sz="1800" b="1"/>
            </a:lvl3pPr>
            <a:lvl4pPr marL="1828800" lvl="3" indent="-228600" algn="l">
              <a:lnSpc>
                <a:spcPct val="100000"/>
              </a:lnSpc>
              <a:spcBef>
                <a:spcPts val="320"/>
              </a:spcBef>
              <a:spcAft>
                <a:spcPts val="0"/>
              </a:spcAft>
              <a:buClr>
                <a:schemeClr val="dk1"/>
              </a:buClr>
              <a:buSzPts val="1600"/>
              <a:buFont typeface="Arial"/>
              <a:buNone/>
              <a:defRPr sz="1600" b="1"/>
            </a:lvl4pPr>
            <a:lvl5pPr marL="2286000" lvl="4" indent="-228600" algn="l">
              <a:lnSpc>
                <a:spcPct val="100000"/>
              </a:lnSpc>
              <a:spcBef>
                <a:spcPts val="320"/>
              </a:spcBef>
              <a:spcAft>
                <a:spcPts val="0"/>
              </a:spcAft>
              <a:buClr>
                <a:schemeClr val="dk1"/>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185" name="Google Shape;185;p3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Font typeface="Arial"/>
              <a:buChar char="•"/>
              <a:defRPr sz="2400"/>
            </a:lvl1pPr>
            <a:lvl2pPr marL="914400" lvl="1" indent="-355600" algn="l">
              <a:lnSpc>
                <a:spcPct val="100000"/>
              </a:lnSpc>
              <a:spcBef>
                <a:spcPts val="400"/>
              </a:spcBef>
              <a:spcAft>
                <a:spcPts val="0"/>
              </a:spcAft>
              <a:buClr>
                <a:schemeClr val="dk1"/>
              </a:buClr>
              <a:buSzPts val="2000"/>
              <a:buFont typeface="Arial"/>
              <a:buChar char="–"/>
              <a:defRPr sz="2000"/>
            </a:lvl2pPr>
            <a:lvl3pPr marL="1371600" lvl="2" indent="-342900" algn="l">
              <a:lnSpc>
                <a:spcPct val="100000"/>
              </a:lnSpc>
              <a:spcBef>
                <a:spcPts val="360"/>
              </a:spcBef>
              <a:spcAft>
                <a:spcPts val="0"/>
              </a:spcAft>
              <a:buClr>
                <a:schemeClr val="dk1"/>
              </a:buClr>
              <a:buSzPts val="1800"/>
              <a:buFont typeface="Arial"/>
              <a:buChar char="•"/>
              <a:defRPr sz="1800"/>
            </a:lvl3pPr>
            <a:lvl4pPr marL="1828800" lvl="3" indent="-330200" algn="l">
              <a:lnSpc>
                <a:spcPct val="100000"/>
              </a:lnSpc>
              <a:spcBef>
                <a:spcPts val="320"/>
              </a:spcBef>
              <a:spcAft>
                <a:spcPts val="0"/>
              </a:spcAft>
              <a:buClr>
                <a:schemeClr val="dk1"/>
              </a:buClr>
              <a:buSzPts val="1600"/>
              <a:buFont typeface="Arial"/>
              <a:buChar char="–"/>
              <a:defRPr sz="1600"/>
            </a:lvl4pPr>
            <a:lvl5pPr marL="2286000" lvl="4" indent="-330200" algn="l">
              <a:lnSpc>
                <a:spcPct val="100000"/>
              </a:lnSpc>
              <a:spcBef>
                <a:spcPts val="320"/>
              </a:spcBef>
              <a:spcAft>
                <a:spcPts val="0"/>
              </a:spcAft>
              <a:buClr>
                <a:schemeClr val="dk1"/>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186" name="Google Shape;186;p3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Font typeface="Arial"/>
              <a:buNone/>
              <a:defRPr sz="2400" b="1"/>
            </a:lvl1pPr>
            <a:lvl2pPr marL="914400" lvl="1" indent="-228600" algn="l">
              <a:lnSpc>
                <a:spcPct val="100000"/>
              </a:lnSpc>
              <a:spcBef>
                <a:spcPts val="400"/>
              </a:spcBef>
              <a:spcAft>
                <a:spcPts val="0"/>
              </a:spcAft>
              <a:buClr>
                <a:schemeClr val="dk1"/>
              </a:buClr>
              <a:buSzPts val="2000"/>
              <a:buFont typeface="Arial"/>
              <a:buNone/>
              <a:defRPr sz="2000" b="1"/>
            </a:lvl2pPr>
            <a:lvl3pPr marL="1371600" lvl="2" indent="-228600" algn="l">
              <a:lnSpc>
                <a:spcPct val="100000"/>
              </a:lnSpc>
              <a:spcBef>
                <a:spcPts val="360"/>
              </a:spcBef>
              <a:spcAft>
                <a:spcPts val="0"/>
              </a:spcAft>
              <a:buClr>
                <a:schemeClr val="dk1"/>
              </a:buClr>
              <a:buSzPts val="1800"/>
              <a:buFont typeface="Arial"/>
              <a:buNone/>
              <a:defRPr sz="1800" b="1"/>
            </a:lvl3pPr>
            <a:lvl4pPr marL="1828800" lvl="3" indent="-228600" algn="l">
              <a:lnSpc>
                <a:spcPct val="100000"/>
              </a:lnSpc>
              <a:spcBef>
                <a:spcPts val="320"/>
              </a:spcBef>
              <a:spcAft>
                <a:spcPts val="0"/>
              </a:spcAft>
              <a:buClr>
                <a:schemeClr val="dk1"/>
              </a:buClr>
              <a:buSzPts val="1600"/>
              <a:buFont typeface="Arial"/>
              <a:buNone/>
              <a:defRPr sz="1600" b="1"/>
            </a:lvl4pPr>
            <a:lvl5pPr marL="2286000" lvl="4" indent="-228600" algn="l">
              <a:lnSpc>
                <a:spcPct val="100000"/>
              </a:lnSpc>
              <a:spcBef>
                <a:spcPts val="320"/>
              </a:spcBef>
              <a:spcAft>
                <a:spcPts val="0"/>
              </a:spcAft>
              <a:buClr>
                <a:schemeClr val="dk1"/>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187" name="Google Shape;187;p3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Font typeface="Arial"/>
              <a:buChar char="•"/>
              <a:defRPr sz="2400"/>
            </a:lvl1pPr>
            <a:lvl2pPr marL="914400" lvl="1" indent="-355600" algn="l">
              <a:lnSpc>
                <a:spcPct val="100000"/>
              </a:lnSpc>
              <a:spcBef>
                <a:spcPts val="400"/>
              </a:spcBef>
              <a:spcAft>
                <a:spcPts val="0"/>
              </a:spcAft>
              <a:buClr>
                <a:schemeClr val="dk1"/>
              </a:buClr>
              <a:buSzPts val="2000"/>
              <a:buFont typeface="Arial"/>
              <a:buChar char="–"/>
              <a:defRPr sz="2000"/>
            </a:lvl2pPr>
            <a:lvl3pPr marL="1371600" lvl="2" indent="-342900" algn="l">
              <a:lnSpc>
                <a:spcPct val="100000"/>
              </a:lnSpc>
              <a:spcBef>
                <a:spcPts val="360"/>
              </a:spcBef>
              <a:spcAft>
                <a:spcPts val="0"/>
              </a:spcAft>
              <a:buClr>
                <a:schemeClr val="dk1"/>
              </a:buClr>
              <a:buSzPts val="1800"/>
              <a:buFont typeface="Arial"/>
              <a:buChar char="•"/>
              <a:defRPr sz="1800"/>
            </a:lvl3pPr>
            <a:lvl4pPr marL="1828800" lvl="3" indent="-330200" algn="l">
              <a:lnSpc>
                <a:spcPct val="100000"/>
              </a:lnSpc>
              <a:spcBef>
                <a:spcPts val="320"/>
              </a:spcBef>
              <a:spcAft>
                <a:spcPts val="0"/>
              </a:spcAft>
              <a:buClr>
                <a:schemeClr val="dk1"/>
              </a:buClr>
              <a:buSzPts val="1600"/>
              <a:buFont typeface="Arial"/>
              <a:buChar char="–"/>
              <a:defRPr sz="1600"/>
            </a:lvl4pPr>
            <a:lvl5pPr marL="2286000" lvl="4" indent="-330200" algn="l">
              <a:lnSpc>
                <a:spcPct val="100000"/>
              </a:lnSpc>
              <a:spcBef>
                <a:spcPts val="320"/>
              </a:spcBef>
              <a:spcAft>
                <a:spcPts val="0"/>
              </a:spcAft>
              <a:buClr>
                <a:schemeClr val="dk1"/>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188" name="Google Shape;188;p3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3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3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1"/>
        <p:cNvGrpSpPr/>
        <p:nvPr/>
      </p:nvGrpSpPr>
      <p:grpSpPr>
        <a:xfrm>
          <a:off x="0" y="0"/>
          <a:ext cx="0" cy="0"/>
          <a:chOff x="0" y="0"/>
          <a:chExt cx="0" cy="0"/>
        </a:xfrm>
      </p:grpSpPr>
      <p:sp>
        <p:nvSpPr>
          <p:cNvPr id="192" name="Google Shape;192;p3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3" name="Google Shape;193;p3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chemeClr val="dk1"/>
              </a:buClr>
              <a:buSzPts val="2000"/>
              <a:buFont typeface="Arial"/>
              <a:buNone/>
              <a:defRPr sz="2000"/>
            </a:lvl1pPr>
            <a:lvl2pPr marL="914400" lvl="1" indent="-228600" algn="l">
              <a:lnSpc>
                <a:spcPct val="100000"/>
              </a:lnSpc>
              <a:spcBef>
                <a:spcPts val="360"/>
              </a:spcBef>
              <a:spcAft>
                <a:spcPts val="0"/>
              </a:spcAft>
              <a:buClr>
                <a:schemeClr val="dk1"/>
              </a:buClr>
              <a:buSzPts val="1800"/>
              <a:buFont typeface="Arial"/>
              <a:buNone/>
              <a:defRPr sz="1800"/>
            </a:lvl2pPr>
            <a:lvl3pPr marL="1371600" lvl="2" indent="-228600" algn="l">
              <a:lnSpc>
                <a:spcPct val="100000"/>
              </a:lnSpc>
              <a:spcBef>
                <a:spcPts val="320"/>
              </a:spcBef>
              <a:spcAft>
                <a:spcPts val="0"/>
              </a:spcAft>
              <a:buClr>
                <a:schemeClr val="dk1"/>
              </a:buClr>
              <a:buSzPts val="1600"/>
              <a:buFont typeface="Arial"/>
              <a:buNone/>
              <a:defRPr sz="1600"/>
            </a:lvl3pPr>
            <a:lvl4pPr marL="1828800" lvl="3" indent="-228600" algn="l">
              <a:lnSpc>
                <a:spcPct val="100000"/>
              </a:lnSpc>
              <a:spcBef>
                <a:spcPts val="280"/>
              </a:spcBef>
              <a:spcAft>
                <a:spcPts val="0"/>
              </a:spcAft>
              <a:buClr>
                <a:schemeClr val="dk1"/>
              </a:buClr>
              <a:buSzPts val="1400"/>
              <a:buFont typeface="Arial"/>
              <a:buNone/>
              <a:defRPr sz="1400"/>
            </a:lvl4pPr>
            <a:lvl5pPr marL="2286000" lvl="4" indent="-228600" algn="l">
              <a:lnSpc>
                <a:spcPct val="100000"/>
              </a:lnSpc>
              <a:spcBef>
                <a:spcPts val="280"/>
              </a:spcBef>
              <a:spcAft>
                <a:spcPts val="0"/>
              </a:spcAft>
              <a:buClr>
                <a:schemeClr val="dk1"/>
              </a:buClr>
              <a:buSzPts val="1400"/>
              <a:buFont typeface="Arial"/>
              <a:buNone/>
              <a:defRPr sz="1400"/>
            </a:lvl5pPr>
            <a:lvl6pPr marL="2743200" lvl="5" indent="-228600" algn="l">
              <a:lnSpc>
                <a:spcPct val="100000"/>
              </a:lnSpc>
              <a:spcBef>
                <a:spcPts val="280"/>
              </a:spcBef>
              <a:spcAft>
                <a:spcPts val="0"/>
              </a:spcAft>
              <a:buClr>
                <a:schemeClr val="dk1"/>
              </a:buClr>
              <a:buSzPts val="1400"/>
              <a:buFont typeface="Arial"/>
              <a:buNone/>
              <a:defRPr sz="1400"/>
            </a:lvl6pPr>
            <a:lvl7pPr marL="3200400" lvl="6" indent="-228600" algn="l">
              <a:lnSpc>
                <a:spcPct val="100000"/>
              </a:lnSpc>
              <a:spcBef>
                <a:spcPts val="280"/>
              </a:spcBef>
              <a:spcAft>
                <a:spcPts val="0"/>
              </a:spcAft>
              <a:buClr>
                <a:schemeClr val="dk1"/>
              </a:buClr>
              <a:buSzPts val="1400"/>
              <a:buFont typeface="Arial"/>
              <a:buNone/>
              <a:defRPr sz="1400"/>
            </a:lvl7pPr>
            <a:lvl8pPr marL="3657600" lvl="7" indent="-228600" algn="l">
              <a:lnSpc>
                <a:spcPct val="100000"/>
              </a:lnSpc>
              <a:spcBef>
                <a:spcPts val="280"/>
              </a:spcBef>
              <a:spcAft>
                <a:spcPts val="0"/>
              </a:spcAft>
              <a:buClr>
                <a:schemeClr val="dk1"/>
              </a:buClr>
              <a:buSzPts val="1400"/>
              <a:buFont typeface="Arial"/>
              <a:buNone/>
              <a:defRPr sz="1400"/>
            </a:lvl8pPr>
            <a:lvl9pPr marL="4114800" lvl="8" indent="-228600" algn="l">
              <a:lnSpc>
                <a:spcPct val="100000"/>
              </a:lnSpc>
              <a:spcBef>
                <a:spcPts val="280"/>
              </a:spcBef>
              <a:spcAft>
                <a:spcPts val="0"/>
              </a:spcAft>
              <a:buClr>
                <a:schemeClr val="dk1"/>
              </a:buClr>
              <a:buSzPts val="1400"/>
              <a:buFont typeface="Arial"/>
              <a:buNone/>
              <a:defRPr sz="1400"/>
            </a:lvl9pPr>
          </a:lstStyle>
          <a:p>
            <a:endParaRPr/>
          </a:p>
        </p:txBody>
      </p:sp>
      <p:sp>
        <p:nvSpPr>
          <p:cNvPr id="194" name="Google Shape;194;p3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3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3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7"/>
        <p:cNvGrpSpPr/>
        <p:nvPr/>
      </p:nvGrpSpPr>
      <p:grpSpPr>
        <a:xfrm>
          <a:off x="0" y="0"/>
          <a:ext cx="0" cy="0"/>
          <a:chOff x="0" y="0"/>
          <a:chExt cx="0" cy="0"/>
        </a:xfrm>
      </p:grpSpPr>
      <p:sp>
        <p:nvSpPr>
          <p:cNvPr id="198" name="Google Shape;198;p3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9" name="Google Shape;199;p3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chemeClr val="dk1"/>
              </a:buClr>
              <a:buSzPts val="3200"/>
              <a:buFont typeface="Arial"/>
              <a:buNone/>
              <a:defRPr/>
            </a:lvl1pPr>
            <a:lvl2pPr lvl="1" algn="ctr">
              <a:lnSpc>
                <a:spcPct val="100000"/>
              </a:lnSpc>
              <a:spcBef>
                <a:spcPts val="560"/>
              </a:spcBef>
              <a:spcAft>
                <a:spcPts val="0"/>
              </a:spcAft>
              <a:buClr>
                <a:schemeClr val="dk1"/>
              </a:buClr>
              <a:buSzPts val="2800"/>
              <a:buFont typeface="Arial"/>
              <a:buNone/>
              <a:defRPr/>
            </a:lvl2pPr>
            <a:lvl3pPr lvl="2" algn="ctr">
              <a:lnSpc>
                <a:spcPct val="100000"/>
              </a:lnSpc>
              <a:spcBef>
                <a:spcPts val="480"/>
              </a:spcBef>
              <a:spcAft>
                <a:spcPts val="0"/>
              </a:spcAft>
              <a:buClr>
                <a:schemeClr val="dk1"/>
              </a:buClr>
              <a:buSzPts val="2400"/>
              <a:buFont typeface="Arial"/>
              <a:buNone/>
              <a:defRPr/>
            </a:lvl3pPr>
            <a:lvl4pPr lvl="3" algn="ctr">
              <a:lnSpc>
                <a:spcPct val="100000"/>
              </a:lnSpc>
              <a:spcBef>
                <a:spcPts val="400"/>
              </a:spcBef>
              <a:spcAft>
                <a:spcPts val="0"/>
              </a:spcAft>
              <a:buClr>
                <a:schemeClr val="dk1"/>
              </a:buClr>
              <a:buSzPts val="2000"/>
              <a:buFont typeface="Arial"/>
              <a:buNone/>
              <a:defRPr/>
            </a:lvl4pPr>
            <a:lvl5pPr lvl="4" algn="ctr">
              <a:lnSpc>
                <a:spcPct val="100000"/>
              </a:lnSpc>
              <a:spcBef>
                <a:spcPts val="400"/>
              </a:spcBef>
              <a:spcAft>
                <a:spcPts val="0"/>
              </a:spcAft>
              <a:buClr>
                <a:schemeClr val="dk1"/>
              </a:buClr>
              <a:buSzPts val="2000"/>
              <a:buFont typeface="Arial"/>
              <a:buNone/>
              <a:defRPr/>
            </a:lvl5pPr>
            <a:lvl6pPr lvl="5" algn="ctr">
              <a:lnSpc>
                <a:spcPct val="100000"/>
              </a:lnSpc>
              <a:spcBef>
                <a:spcPts val="400"/>
              </a:spcBef>
              <a:spcAft>
                <a:spcPts val="0"/>
              </a:spcAft>
              <a:buClr>
                <a:schemeClr val="dk1"/>
              </a:buClr>
              <a:buSzPts val="2000"/>
              <a:buFont typeface="Arial"/>
              <a:buNone/>
              <a:defRPr/>
            </a:lvl6pPr>
            <a:lvl7pPr lvl="6" algn="ctr">
              <a:lnSpc>
                <a:spcPct val="100000"/>
              </a:lnSpc>
              <a:spcBef>
                <a:spcPts val="400"/>
              </a:spcBef>
              <a:spcAft>
                <a:spcPts val="0"/>
              </a:spcAft>
              <a:buClr>
                <a:schemeClr val="dk1"/>
              </a:buClr>
              <a:buSzPts val="2000"/>
              <a:buFont typeface="Arial"/>
              <a:buNone/>
              <a:defRPr/>
            </a:lvl7pPr>
            <a:lvl8pPr lvl="7" algn="ctr">
              <a:lnSpc>
                <a:spcPct val="100000"/>
              </a:lnSpc>
              <a:spcBef>
                <a:spcPts val="400"/>
              </a:spcBef>
              <a:spcAft>
                <a:spcPts val="0"/>
              </a:spcAft>
              <a:buClr>
                <a:schemeClr val="dk1"/>
              </a:buClr>
              <a:buSzPts val="2000"/>
              <a:buFont typeface="Arial"/>
              <a:buNone/>
              <a:defRPr/>
            </a:lvl8pPr>
            <a:lvl9pPr lvl="8" algn="ctr">
              <a:lnSpc>
                <a:spcPct val="100000"/>
              </a:lnSpc>
              <a:spcBef>
                <a:spcPts val="400"/>
              </a:spcBef>
              <a:spcAft>
                <a:spcPts val="0"/>
              </a:spcAft>
              <a:buClr>
                <a:schemeClr val="dk1"/>
              </a:buClr>
              <a:buSzPts val="2000"/>
              <a:buFont typeface="Arial"/>
              <a:buNone/>
              <a:defRPr/>
            </a:lvl9pPr>
          </a:lstStyle>
          <a:p>
            <a:endParaRPr/>
          </a:p>
        </p:txBody>
      </p:sp>
      <p:sp>
        <p:nvSpPr>
          <p:cNvPr id="200" name="Google Shape;200;p3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p3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p3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03"/>
        <p:cNvGrpSpPr/>
        <p:nvPr/>
      </p:nvGrpSpPr>
      <p:grpSpPr>
        <a:xfrm>
          <a:off x="0" y="0"/>
          <a:ext cx="0" cy="0"/>
          <a:chOff x="0" y="0"/>
          <a:chExt cx="0" cy="0"/>
        </a:xfrm>
      </p:grpSpPr>
      <p:sp>
        <p:nvSpPr>
          <p:cNvPr id="204" name="Google Shape;204;g12b38031578_0_1617"/>
          <p:cNvSpPr txBox="1">
            <a:spLocks noGrp="1"/>
          </p:cNvSpPr>
          <p:nvPr>
            <p:ph type="title"/>
          </p:nvPr>
        </p:nvSpPr>
        <p:spPr>
          <a:xfrm>
            <a:off x="718300" y="985833"/>
            <a:ext cx="6761100" cy="11433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434343"/>
              </a:buClr>
              <a:buSzPts val="3600"/>
              <a:buFont typeface="Dosis"/>
              <a:buNone/>
              <a:defRPr b="1">
                <a:solidFill>
                  <a:srgbClr val="434343"/>
                </a:solidFill>
                <a:latin typeface="Dosis"/>
                <a:ea typeface="Dosis"/>
                <a:cs typeface="Dosis"/>
                <a:sym typeface="Dosis"/>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205" name="Google Shape;205;g12b38031578_0_1617"/>
          <p:cNvSpPr txBox="1">
            <a:spLocks noGrp="1"/>
          </p:cNvSpPr>
          <p:nvPr>
            <p:ph type="body" idx="1"/>
          </p:nvPr>
        </p:nvSpPr>
        <p:spPr>
          <a:xfrm>
            <a:off x="718300" y="2311400"/>
            <a:ext cx="6761100" cy="3974100"/>
          </a:xfrm>
          <a:prstGeom prst="rect">
            <a:avLst/>
          </a:prstGeom>
          <a:noFill/>
          <a:ln>
            <a:noFill/>
          </a:ln>
        </p:spPr>
        <p:txBody>
          <a:bodyPr spcFirstLastPara="1" wrap="square" lIns="91425" tIns="91425" rIns="91425" bIns="91425" anchor="t" anchorCtr="0">
            <a:noAutofit/>
          </a:bodyPr>
          <a:lstStyle>
            <a:lvl1pPr marL="457200" lvl="0" indent="-381000" algn="l">
              <a:lnSpc>
                <a:spcPct val="100000"/>
              </a:lnSpc>
              <a:spcBef>
                <a:spcPts val="600"/>
              </a:spcBef>
              <a:spcAft>
                <a:spcPts val="0"/>
              </a:spcAft>
              <a:buClr>
                <a:srgbClr val="666666"/>
              </a:buClr>
              <a:buSzPts val="2400"/>
              <a:buFont typeface="Titillium Web"/>
              <a:buChar char="▪"/>
              <a:defRPr b="1">
                <a:solidFill>
                  <a:srgbClr val="666666"/>
                </a:solidFill>
                <a:latin typeface="Titillium Web"/>
                <a:ea typeface="Titillium Web"/>
                <a:cs typeface="Titillium Web"/>
                <a:sym typeface="Titillium Web"/>
              </a:defRPr>
            </a:lvl1pPr>
            <a:lvl2pPr marL="914400" lvl="1" indent="-381000" algn="l">
              <a:lnSpc>
                <a:spcPct val="100000"/>
              </a:lnSpc>
              <a:spcBef>
                <a:spcPts val="0"/>
              </a:spcBef>
              <a:spcAft>
                <a:spcPts val="0"/>
              </a:spcAft>
              <a:buClr>
                <a:srgbClr val="666666"/>
              </a:buClr>
              <a:buSzPts val="2400"/>
              <a:buFont typeface="Titillium Web"/>
              <a:buChar char="▫"/>
              <a:defRPr b="1">
                <a:solidFill>
                  <a:srgbClr val="666666"/>
                </a:solidFill>
                <a:latin typeface="Titillium Web"/>
                <a:ea typeface="Titillium Web"/>
                <a:cs typeface="Titillium Web"/>
                <a:sym typeface="Titillium Web"/>
              </a:defRPr>
            </a:lvl2pPr>
            <a:lvl3pPr marL="1371600" lvl="2" indent="-381000" algn="l">
              <a:lnSpc>
                <a:spcPct val="100000"/>
              </a:lnSpc>
              <a:spcBef>
                <a:spcPts val="0"/>
              </a:spcBef>
              <a:spcAft>
                <a:spcPts val="0"/>
              </a:spcAft>
              <a:buClr>
                <a:srgbClr val="666666"/>
              </a:buClr>
              <a:buSzPts val="2400"/>
              <a:buFont typeface="Titillium Web"/>
              <a:buChar char="▫"/>
              <a:defRPr b="1">
                <a:solidFill>
                  <a:srgbClr val="666666"/>
                </a:solidFill>
                <a:latin typeface="Titillium Web"/>
                <a:ea typeface="Titillium Web"/>
                <a:cs typeface="Titillium Web"/>
                <a:sym typeface="Titillium Web"/>
              </a:defRPr>
            </a:lvl3pPr>
            <a:lvl4pPr marL="1828800" lvl="3" indent="-381000" algn="l">
              <a:lnSpc>
                <a:spcPct val="100000"/>
              </a:lnSpc>
              <a:spcBef>
                <a:spcPts val="0"/>
              </a:spcBef>
              <a:spcAft>
                <a:spcPts val="0"/>
              </a:spcAft>
              <a:buClr>
                <a:srgbClr val="666666"/>
              </a:buClr>
              <a:buSzPts val="2400"/>
              <a:buFont typeface="Titillium Web"/>
              <a:buChar char="▫"/>
              <a:defRPr b="1">
                <a:solidFill>
                  <a:srgbClr val="666666"/>
                </a:solidFill>
                <a:latin typeface="Titillium Web"/>
                <a:ea typeface="Titillium Web"/>
                <a:cs typeface="Titillium Web"/>
                <a:sym typeface="Titillium Web"/>
              </a:defRPr>
            </a:lvl4pPr>
            <a:lvl5pPr marL="2286000" lvl="4" indent="-381000" algn="l">
              <a:lnSpc>
                <a:spcPct val="100000"/>
              </a:lnSpc>
              <a:spcBef>
                <a:spcPts val="0"/>
              </a:spcBef>
              <a:spcAft>
                <a:spcPts val="0"/>
              </a:spcAft>
              <a:buClr>
                <a:srgbClr val="666666"/>
              </a:buClr>
              <a:buSzPts val="2400"/>
              <a:buFont typeface="Titillium Web"/>
              <a:buChar char="▫"/>
              <a:defRPr b="1">
                <a:solidFill>
                  <a:srgbClr val="666666"/>
                </a:solidFill>
                <a:latin typeface="Titillium Web"/>
                <a:ea typeface="Titillium Web"/>
                <a:cs typeface="Titillium Web"/>
                <a:sym typeface="Titillium Web"/>
              </a:defRPr>
            </a:lvl5pPr>
            <a:lvl6pPr marL="2743200" lvl="5" indent="-381000" algn="l">
              <a:lnSpc>
                <a:spcPct val="100000"/>
              </a:lnSpc>
              <a:spcBef>
                <a:spcPts val="0"/>
              </a:spcBef>
              <a:spcAft>
                <a:spcPts val="0"/>
              </a:spcAft>
              <a:buClr>
                <a:srgbClr val="666666"/>
              </a:buClr>
              <a:buSzPts val="2400"/>
              <a:buFont typeface="Titillium Web"/>
              <a:buChar char="▫"/>
              <a:defRPr b="1">
                <a:solidFill>
                  <a:srgbClr val="666666"/>
                </a:solidFill>
                <a:latin typeface="Titillium Web"/>
                <a:ea typeface="Titillium Web"/>
                <a:cs typeface="Titillium Web"/>
                <a:sym typeface="Titillium Web"/>
              </a:defRPr>
            </a:lvl6pPr>
            <a:lvl7pPr marL="3200400" lvl="6" indent="-381000" algn="l">
              <a:lnSpc>
                <a:spcPct val="100000"/>
              </a:lnSpc>
              <a:spcBef>
                <a:spcPts val="0"/>
              </a:spcBef>
              <a:spcAft>
                <a:spcPts val="0"/>
              </a:spcAft>
              <a:buClr>
                <a:srgbClr val="666666"/>
              </a:buClr>
              <a:buSzPts val="2400"/>
              <a:buFont typeface="Titillium Web"/>
              <a:buChar char="●"/>
              <a:defRPr b="1">
                <a:solidFill>
                  <a:srgbClr val="666666"/>
                </a:solidFill>
                <a:latin typeface="Titillium Web"/>
                <a:ea typeface="Titillium Web"/>
                <a:cs typeface="Titillium Web"/>
                <a:sym typeface="Titillium Web"/>
              </a:defRPr>
            </a:lvl7pPr>
            <a:lvl8pPr marL="3657600" lvl="7" indent="-381000" algn="l">
              <a:lnSpc>
                <a:spcPct val="100000"/>
              </a:lnSpc>
              <a:spcBef>
                <a:spcPts val="0"/>
              </a:spcBef>
              <a:spcAft>
                <a:spcPts val="0"/>
              </a:spcAft>
              <a:buClr>
                <a:srgbClr val="666666"/>
              </a:buClr>
              <a:buSzPts val="2400"/>
              <a:buFont typeface="Titillium Web"/>
              <a:buChar char="○"/>
              <a:defRPr b="1">
                <a:solidFill>
                  <a:srgbClr val="666666"/>
                </a:solidFill>
                <a:latin typeface="Titillium Web"/>
                <a:ea typeface="Titillium Web"/>
                <a:cs typeface="Titillium Web"/>
                <a:sym typeface="Titillium Web"/>
              </a:defRPr>
            </a:lvl8pPr>
            <a:lvl9pPr marL="4114800" lvl="8" indent="-381000" algn="l">
              <a:lnSpc>
                <a:spcPct val="100000"/>
              </a:lnSpc>
              <a:spcBef>
                <a:spcPts val="0"/>
              </a:spcBef>
              <a:spcAft>
                <a:spcPts val="0"/>
              </a:spcAft>
              <a:buClr>
                <a:srgbClr val="666666"/>
              </a:buClr>
              <a:buSzPts val="2400"/>
              <a:buFont typeface="Titillium Web"/>
              <a:buChar char="■"/>
              <a:defRPr b="1">
                <a:solidFill>
                  <a:srgbClr val="666666"/>
                </a:solidFill>
                <a:latin typeface="Titillium Web"/>
                <a:ea typeface="Titillium Web"/>
                <a:cs typeface="Titillium Web"/>
                <a:sym typeface="Titillium Web"/>
              </a:defRPr>
            </a:lvl9pPr>
          </a:lstStyle>
          <a:p>
            <a:endParaRPr/>
          </a:p>
        </p:txBody>
      </p:sp>
      <p:grpSp>
        <p:nvGrpSpPr>
          <p:cNvPr id="206" name="Google Shape;206;g12b38031578_0_1617"/>
          <p:cNvGrpSpPr/>
          <p:nvPr/>
        </p:nvGrpSpPr>
        <p:grpSpPr>
          <a:xfrm rot="10800000">
            <a:off x="8851487" y="38458"/>
            <a:ext cx="264012" cy="6781562"/>
            <a:chOff x="5307800" y="238125"/>
            <a:chExt cx="271925" cy="5238750"/>
          </a:xfrm>
        </p:grpSpPr>
        <p:sp>
          <p:nvSpPr>
            <p:cNvPr id="207" name="Google Shape;207;g12b38031578_0_1617"/>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g12b38031578_0_1617"/>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g12b38031578_0_1617"/>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g12b38031578_0_1617"/>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g12b38031578_0_1617"/>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g12b38031578_0_1617"/>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g12b38031578_0_1617"/>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g12b38031578_0_1617"/>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g12b38031578_0_1617"/>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g12b38031578_0_1617"/>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g12b38031578_0_1617"/>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g12b38031578_0_1617"/>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g12b38031578_0_1617"/>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g12b38031578_0_1617"/>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g12b38031578_0_1617"/>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g12b38031578_0_1617"/>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g12b38031578_0_1617"/>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g12b38031578_0_1617"/>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g12b38031578_0_1617"/>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g12b38031578_0_1617"/>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g12b38031578_0_1617"/>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g12b38031578_0_1617"/>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g12b38031578_0_1617"/>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g12b38031578_0_1617"/>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g12b38031578_0_1617"/>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g12b38031578_0_1617"/>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g12b38031578_0_1617"/>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g12b38031578_0_1617"/>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g12b38031578_0_1617"/>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g12b38031578_0_1617"/>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g12b38031578_0_1617"/>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g12b38031578_0_1617"/>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g12b38031578_0_1617"/>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g12b38031578_0_1617"/>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g12b38031578_0_1617"/>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g12b38031578_0_1617"/>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g12b38031578_0_1617"/>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g12b38031578_0_1617"/>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g12b38031578_0_1617"/>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g12b38031578_0_1617"/>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g12b38031578_0_1617"/>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g12b38031578_0_1617"/>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g12b38031578_0_1617"/>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g12b38031578_0_1617"/>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g12b38031578_0_1617"/>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g12b38031578_0_1617"/>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g12b38031578_0_1617"/>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g12b38031578_0_1617"/>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g12b38031578_0_1617"/>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g12b38031578_0_1617"/>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g12b38031578_0_1617"/>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g12b38031578_0_1617"/>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g12b38031578_0_1617"/>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g12b38031578_0_1617"/>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g12b38031578_0_1617"/>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g12b38031578_0_1617"/>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g12b38031578_0_1617"/>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7EA0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4" name="Google Shape;264;g12b38031578_0_1617"/>
          <p:cNvGrpSpPr/>
          <p:nvPr/>
        </p:nvGrpSpPr>
        <p:grpSpPr>
          <a:xfrm rot="10800000">
            <a:off x="7828569" y="38458"/>
            <a:ext cx="1140783" cy="6781562"/>
            <a:chOff x="5458325" y="238125"/>
            <a:chExt cx="1174975" cy="5238750"/>
          </a:xfrm>
        </p:grpSpPr>
        <p:sp>
          <p:nvSpPr>
            <p:cNvPr id="265" name="Google Shape;265;g12b38031578_0_1617"/>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g12b38031578_0_1617"/>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g12b38031578_0_1617"/>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g12b38031578_0_1617"/>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g12b38031578_0_1617"/>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g12b38031578_0_1617"/>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g12b38031578_0_1617"/>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g12b38031578_0_1617"/>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g12b38031578_0_1617"/>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g12b38031578_0_1617"/>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g12b38031578_0_1617"/>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g12b38031578_0_1617"/>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g12b38031578_0_1617"/>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g12b38031578_0_1617"/>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g12b38031578_0_1617"/>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g12b38031578_0_1617"/>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g12b38031578_0_1617"/>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g12b38031578_0_1617"/>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g12b38031578_0_1617"/>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g12b38031578_0_1617"/>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g12b38031578_0_1617"/>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g12b38031578_0_1617"/>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g12b38031578_0_1617"/>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g12b38031578_0_1617"/>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g12b38031578_0_1617"/>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g12b38031578_0_1617"/>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g12b38031578_0_1617"/>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g12b38031578_0_1617"/>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g12b38031578_0_1617"/>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g12b38031578_0_1617"/>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g12b38031578_0_1617"/>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g12b38031578_0_1617"/>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g12b38031578_0_1617"/>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g12b38031578_0_1617"/>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g12b38031578_0_1617"/>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g12b38031578_0_1617"/>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g12b38031578_0_1617"/>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g12b38031578_0_1617"/>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g12b38031578_0_1617"/>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g12b38031578_0_1617"/>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g12b38031578_0_1617"/>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g12b38031578_0_1617"/>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g12b38031578_0_1617"/>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g12b38031578_0_1617"/>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g12b38031578_0_1617"/>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g12b38031578_0_1617"/>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g12b38031578_0_1617"/>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g12b38031578_0_1617"/>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g12b38031578_0_1617"/>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g12b38031578_0_1617"/>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g12b38031578_0_1617"/>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g12b38031578_0_1617"/>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g12b38031578_0_1617"/>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g12b38031578_0_1617"/>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g12b38031578_0_1617"/>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g12b38031578_0_1617"/>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g12b38031578_0_1617"/>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g12b38031578_0_1617"/>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g12b38031578_0_1617"/>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g12b38031578_0_1617"/>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g12b38031578_0_1617"/>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g12b38031578_0_1617"/>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664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27" name="Google Shape;327;g12b38031578_0_1617"/>
          <p:cNvGrpSpPr/>
          <p:nvPr/>
        </p:nvGrpSpPr>
        <p:grpSpPr>
          <a:xfrm rot="10800000">
            <a:off x="7682457" y="38459"/>
            <a:ext cx="994639" cy="6586740"/>
            <a:chOff x="5759350" y="388625"/>
            <a:chExt cx="1024450" cy="5088250"/>
          </a:xfrm>
        </p:grpSpPr>
        <p:sp>
          <p:nvSpPr>
            <p:cNvPr id="328" name="Google Shape;328;g12b38031578_0_1617"/>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g12b38031578_0_1617"/>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g12b38031578_0_1617"/>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g12b38031578_0_1617"/>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g12b38031578_0_1617"/>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g12b38031578_0_1617"/>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g12b38031578_0_1617"/>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g12b38031578_0_1617"/>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g12b38031578_0_1617"/>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g12b38031578_0_1617"/>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g12b38031578_0_1617"/>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g12b38031578_0_1617"/>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g12b38031578_0_1617"/>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g12b38031578_0_1617"/>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g12b38031578_0_1617"/>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g12b38031578_0_1617"/>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g12b38031578_0_1617"/>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g12b38031578_0_1617"/>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g12b38031578_0_1617"/>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12b38031578_0_1617"/>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g12b38031578_0_1617"/>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12b38031578_0_1617"/>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12b38031578_0_1617"/>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g12b38031578_0_1617"/>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g12b38031578_0_1617"/>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g12b38031578_0_1617"/>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g12b38031578_0_1617"/>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g12b38031578_0_1617"/>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g12b38031578_0_1617"/>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g12b38031578_0_1617"/>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g12b38031578_0_1617"/>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g12b38031578_0_1617"/>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g12b38031578_0_1617"/>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g12b38031578_0_1617"/>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g12b38031578_0_1617"/>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g12b38031578_0_1617"/>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g12b38031578_0_1617"/>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g12b38031578_0_1617"/>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g12b38031578_0_1617"/>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g12b38031578_0_1617"/>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g12b38031578_0_1617"/>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g12b38031578_0_1617"/>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g12b38031578_0_1617"/>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g12b38031578_0_1617"/>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g12b38031578_0_1617"/>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g12b38031578_0_1617"/>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g12b38031578_0_1617"/>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g12b38031578_0_1617"/>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g12b38031578_0_1617"/>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g12b38031578_0_1617"/>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g12b38031578_0_1617"/>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g12b38031578_0_1617"/>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g12b38031578_0_1617"/>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g12b38031578_0_1617"/>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g12b38031578_0_1617"/>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g12b38031578_0_1617"/>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g12b38031578_0_1617"/>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g12b38031578_0_1617"/>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g12b38031578_0_1617"/>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g12b38031578_0_1617"/>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g12b38031578_0_1617"/>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g12b38031578_0_1617"/>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g12b38031578_0_1617"/>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g12b38031578_0_1617"/>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g12b38031578_0_1617"/>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g12b38031578_0_1617"/>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g12b38031578_0_1617"/>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g12b38031578_0_1617"/>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g12b38031578_0_1617"/>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g12b38031578_0_1617"/>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g12b38031578_0_1617"/>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g12b38031578_0_1617"/>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g12b38031578_0_1617"/>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g12b38031578_0_1617"/>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g12b38031578_0_1617"/>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g12b38031578_0_1617"/>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g12b38031578_0_1617"/>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g12b38031578_0_1617"/>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g12b38031578_0_1617"/>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g12b38031578_0_1617"/>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g12b38031578_0_1617"/>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g12b38031578_0_1617"/>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g12b38031578_0_1617"/>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g12b38031578_0_1617"/>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g12b38031578_0_1617"/>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g12b38031578_0_1617"/>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g12b38031578_0_1617"/>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g12b38031578_0_1617"/>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g12b38031578_0_1617"/>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g12b38031578_0_1617"/>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g12b38031578_0_1617"/>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g12b38031578_0_1617"/>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g12b38031578_0_1617"/>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g12b38031578_0_1617"/>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g12b38031578_0_1617"/>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g12b38031578_0_1617"/>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g12b38031578_0_1617"/>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g12b38031578_0_1617"/>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g12b38031578_0_1617"/>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g12b38031578_0_1617"/>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g12b38031578_0_1617"/>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582C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29" name="Google Shape;429;g12b38031578_0_1617"/>
          <p:cNvGrpSpPr/>
          <p:nvPr/>
        </p:nvGrpSpPr>
        <p:grpSpPr>
          <a:xfrm rot="10800000">
            <a:off x="7682448" y="38458"/>
            <a:ext cx="1140783" cy="6781562"/>
            <a:chOff x="5608825" y="238125"/>
            <a:chExt cx="1174975" cy="5238750"/>
          </a:xfrm>
        </p:grpSpPr>
        <p:sp>
          <p:nvSpPr>
            <p:cNvPr id="430" name="Google Shape;430;g12b38031578_0_1617"/>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g12b38031578_0_1617"/>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g12b38031578_0_1617"/>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g12b38031578_0_1617"/>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g12b38031578_0_1617"/>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g12b38031578_0_1617"/>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g12b38031578_0_1617"/>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g12b38031578_0_1617"/>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g12b38031578_0_1617"/>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g12b38031578_0_1617"/>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g12b38031578_0_1617"/>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g12b38031578_0_1617"/>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g12b38031578_0_1617"/>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g12b38031578_0_1617"/>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g12b38031578_0_1617"/>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g12b38031578_0_1617"/>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g12b38031578_0_1617"/>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g12b38031578_0_1617"/>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g12b38031578_0_1617"/>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g12b38031578_0_1617"/>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g12b38031578_0_1617"/>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g12b38031578_0_1617"/>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g12b38031578_0_1617"/>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g12b38031578_0_1617"/>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g12b38031578_0_1617"/>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g12b38031578_0_1617"/>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g12b38031578_0_1617"/>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g12b38031578_0_1617"/>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g12b38031578_0_1617"/>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g12b38031578_0_1617"/>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g12b38031578_0_1617"/>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g12b38031578_0_1617"/>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g12b38031578_0_1617"/>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g12b38031578_0_1617"/>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g12b38031578_0_1617"/>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g12b38031578_0_1617"/>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g12b38031578_0_1617"/>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g12b38031578_0_1617"/>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g12b38031578_0_1617"/>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g12b38031578_0_1617"/>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g12b38031578_0_1617"/>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g12b38031578_0_1617"/>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g12b38031578_0_1617"/>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g12b38031578_0_1617"/>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g12b38031578_0_1617"/>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g12b38031578_0_1617"/>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g12b38031578_0_1617"/>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g12b38031578_0_1617"/>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g12b38031578_0_1617"/>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g12b38031578_0_1617"/>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A6C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80" name="Google Shape;480;g12b38031578_0_1617"/>
          <p:cNvSpPr txBox="1">
            <a:spLocks noGrp="1"/>
          </p:cNvSpPr>
          <p:nvPr>
            <p:ph type="sldNum" idx="12"/>
          </p:nvPr>
        </p:nvSpPr>
        <p:spPr>
          <a:xfrm>
            <a:off x="91531" y="6293601"/>
            <a:ext cx="548700" cy="5247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B87A1"/>
                </a:solidFill>
                <a:latin typeface="Dosis ExtraLight"/>
                <a:ea typeface="Dosis ExtraLight"/>
                <a:cs typeface="Dosis ExtraLight"/>
                <a:sym typeface="Dosis ExtraLight"/>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B87A1"/>
                </a:solidFill>
                <a:latin typeface="Dosis ExtraLight"/>
                <a:ea typeface="Dosis ExtraLight"/>
                <a:cs typeface="Dosis ExtraLight"/>
                <a:sym typeface="Dosis ExtraLight"/>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B87A1"/>
                </a:solidFill>
                <a:latin typeface="Dosis ExtraLight"/>
                <a:ea typeface="Dosis ExtraLight"/>
                <a:cs typeface="Dosis ExtraLight"/>
                <a:sym typeface="Dosis ExtraLight"/>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B87A1"/>
                </a:solidFill>
                <a:latin typeface="Dosis ExtraLight"/>
                <a:ea typeface="Dosis ExtraLight"/>
                <a:cs typeface="Dosis ExtraLight"/>
                <a:sym typeface="Dosis ExtraLight"/>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B87A1"/>
                </a:solidFill>
                <a:latin typeface="Dosis ExtraLight"/>
                <a:ea typeface="Dosis ExtraLight"/>
                <a:cs typeface="Dosis ExtraLight"/>
                <a:sym typeface="Dosis ExtraLight"/>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B87A1"/>
                </a:solidFill>
                <a:latin typeface="Dosis ExtraLight"/>
                <a:ea typeface="Dosis ExtraLight"/>
                <a:cs typeface="Dosis ExtraLight"/>
                <a:sym typeface="Dosis ExtraLight"/>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B87A1"/>
                </a:solidFill>
                <a:latin typeface="Dosis ExtraLight"/>
                <a:ea typeface="Dosis ExtraLight"/>
                <a:cs typeface="Dosis ExtraLight"/>
                <a:sym typeface="Dosis ExtraLight"/>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B87A1"/>
                </a:solidFill>
                <a:latin typeface="Dosis ExtraLight"/>
                <a:ea typeface="Dosis ExtraLight"/>
                <a:cs typeface="Dosis ExtraLight"/>
                <a:sym typeface="Dosis ExtraLight"/>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B87A1"/>
                </a:solidFill>
                <a:latin typeface="Dosis ExtraLight"/>
                <a:ea typeface="Dosis ExtraLight"/>
                <a:cs typeface="Dosis ExtraLight"/>
                <a:sym typeface="Dosis ExtraLight"/>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sp>
        <p:nvSpPr>
          <p:cNvPr id="27" name="Google Shape;27;g1182a1ed1c1_0_94"/>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g1182a1ed1c1_0_94"/>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9" name="Google Shape;29;g1182a1ed1c1_0_94"/>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g1182a1ed1c1_0_98"/>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2" name="Google Shape;32;g1182a1ed1c1_0_98"/>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3" name="Google Shape;33;g1182a1ed1c1_0_98"/>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4" name="Google Shape;34;g1182a1ed1c1_0_98"/>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g1182a1ed1c1_0_103"/>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 name="Google Shape;37;g1182a1ed1c1_0_103"/>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g1182a1ed1c1_0_106"/>
          <p:cNvSpPr txBox="1">
            <a:spLocks noGrp="1"/>
          </p:cNvSpPr>
          <p:nvPr>
            <p:ph type="title"/>
          </p:nvPr>
        </p:nvSpPr>
        <p:spPr>
          <a:xfrm>
            <a:off x="311700" y="740800"/>
            <a:ext cx="2808000" cy="1007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0" name="Google Shape;40;g1182a1ed1c1_0_106"/>
          <p:cNvSpPr txBox="1">
            <a:spLocks noGrp="1"/>
          </p:cNvSpPr>
          <p:nvPr>
            <p:ph type="body" idx="1"/>
          </p:nvPr>
        </p:nvSpPr>
        <p:spPr>
          <a:xfrm>
            <a:off x="311700" y="1852800"/>
            <a:ext cx="2808000" cy="42393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1" name="Google Shape;41;g1182a1ed1c1_0_106"/>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g1182a1ed1c1_0_110"/>
          <p:cNvSpPr txBox="1">
            <a:spLocks noGrp="1"/>
          </p:cNvSpPr>
          <p:nvPr>
            <p:ph type="title"/>
          </p:nvPr>
        </p:nvSpPr>
        <p:spPr>
          <a:xfrm>
            <a:off x="490250" y="600200"/>
            <a:ext cx="6367800" cy="5454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4" name="Google Shape;44;g1182a1ed1c1_0_110"/>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g1182a1ed1c1_0_113"/>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g1182a1ed1c1_0_113"/>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8" name="Google Shape;48;g1182a1ed1c1_0_113"/>
          <p:cNvSpPr txBox="1">
            <a:spLocks noGrp="1"/>
          </p:cNvSpPr>
          <p:nvPr>
            <p:ph type="subTitle" idx="1"/>
          </p:nvPr>
        </p:nvSpPr>
        <p:spPr>
          <a:xfrm>
            <a:off x="265500" y="3737433"/>
            <a:ext cx="4045200" cy="1646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9" name="Google Shape;49;g1182a1ed1c1_0_113"/>
          <p:cNvSpPr txBox="1">
            <a:spLocks noGrp="1"/>
          </p:cNvSpPr>
          <p:nvPr>
            <p:ph type="body" idx="2"/>
          </p:nvPr>
        </p:nvSpPr>
        <p:spPr>
          <a:xfrm>
            <a:off x="4939500" y="965433"/>
            <a:ext cx="3837000" cy="49269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0" name="Google Shape;50;g1182a1ed1c1_0_113"/>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g1182a1ed1c1_0_83"/>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1" name="Google Shape;11;g1182a1ed1c1_0_83"/>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2" name="Google Shape;12;g1182a1ed1c1_0_83"/>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
        <p:cNvGrpSpPr/>
        <p:nvPr/>
      </p:nvGrpSpPr>
      <p:grpSpPr>
        <a:xfrm>
          <a:off x="0" y="0"/>
          <a:ext cx="0" cy="0"/>
          <a:chOff x="0" y="0"/>
          <a:chExt cx="0" cy="0"/>
        </a:xfrm>
      </p:grpSpPr>
      <p:sp>
        <p:nvSpPr>
          <p:cNvPr id="61" name="Google Shape;61;gca9896159d_0_9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2" name="Google Shape;62;gca9896159d_0_95"/>
          <p:cNvSpPr txBox="1">
            <a:spLocks noGrp="1"/>
          </p:cNvSpPr>
          <p:nvPr>
            <p:ph type="body" idx="1"/>
          </p:nvPr>
        </p:nvSpPr>
        <p:spPr>
          <a:xfrm>
            <a:off x="457200" y="1600204"/>
            <a:ext cx="8229600" cy="45261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 name="Google Shape;63;gca9896159d_0_95"/>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gca9896159d_0_95"/>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gca9896159d_0_95"/>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
        <p:cNvGrpSpPr/>
        <p:nvPr/>
      </p:nvGrpSpPr>
      <p:grpSpPr>
        <a:xfrm>
          <a:off x="0" y="0"/>
          <a:ext cx="0" cy="0"/>
          <a:chOff x="0" y="0"/>
          <a:chExt cx="0" cy="0"/>
        </a:xfrm>
      </p:grpSpPr>
      <p:sp>
        <p:nvSpPr>
          <p:cNvPr id="136" name="Google Shape;136;p2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137" name="Google Shape;137;p2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8" name="Google Shape;138;p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Arial"/>
                <a:ea typeface="Arial"/>
                <a:cs typeface="Arial"/>
                <a:sym typeface="Arial"/>
              </a:defRPr>
            </a:lvl9pPr>
          </a:lstStyle>
          <a:p>
            <a:endParaRPr/>
          </a:p>
        </p:txBody>
      </p:sp>
      <p:sp>
        <p:nvSpPr>
          <p:cNvPr id="139" name="Google Shape;139;p2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Arial"/>
                <a:ea typeface="Arial"/>
                <a:cs typeface="Arial"/>
                <a:sym typeface="Arial"/>
              </a:defRPr>
            </a:lvl9pPr>
          </a:lstStyle>
          <a:p>
            <a:endParaRPr/>
          </a:p>
        </p:txBody>
      </p:sp>
      <p:sp>
        <p:nvSpPr>
          <p:cNvPr id="140" name="Google Shape;140;p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hyperlink" Target="https://www.k12.wa.us/sites/default/files/public/migrantbilingual/MEP%20Infographic.pdf" TargetMode="External"/><Relationship Id="rId4" Type="http://schemas.openxmlformats.org/officeDocument/2006/relationships/hyperlink" Target="https://www.k12.wa.us/sites/default/files/public/migrantbilingual/pubdocs/federalprogramsdirectorjobactivities.docx"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files.nwesd.org/elopez/MSAJob.doc" TargetMode="External"/><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hyperlink" Target="https://files.nwesd.org/elopez/MGS%20Job%20Description.pdf" TargetMode="External"/><Relationship Id="rId5" Type="http://schemas.openxmlformats.org/officeDocument/2006/relationships/hyperlink" Target="https://files.nwesd.org/elopez/Recruiter%20JD.pdf" TargetMode="External"/><Relationship Id="rId4" Type="http://schemas.openxmlformats.org/officeDocument/2006/relationships/hyperlink" Target="https://files.nwesd.org/elopez/Records%20Clerk%20JD.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hyperlink" Target="https://s3-us-west-2.amazonaws.com/msdr-msis-data/cache/file/PFS%202020.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www.k12.wa.us/sites/default/files/public/migrantbilingual/Washington%20MEP%20SDP%20FINAL%202021_2024.pdf" TargetMode="External"/><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hyperlink" Target="https://files.nwesd.org/elopez/Eliminating%20Educational%20Barriers%20Through%20Support%20Serv.PNG" TargetMode="External"/><Relationship Id="rId5" Type="http://schemas.openxmlformats.org/officeDocument/2006/relationships/hyperlink" Target="https://files.nwesd.org/elopez/Graduation%20and%20OSY%20SDP.PNG" TargetMode="Externa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hyperlink" Target="https://files.nwesd.org/elopez/Eliminating%20Barriers%20Implementation.PNG" TargetMode="External"/><Relationship Id="rId5" Type="http://schemas.openxmlformats.org/officeDocument/2006/relationships/hyperlink" Target="https://files.nwesd.org/elopez/Graduation%202.PNG" TargetMode="External"/><Relationship Id="rId4" Type="http://schemas.openxmlformats.org/officeDocument/2006/relationships/hyperlink" Target="https://files.nwesd.org/elopez/Graduation%201.PN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4.xml"/><Relationship Id="rId5" Type="http://schemas.openxmlformats.org/officeDocument/2006/relationships/hyperlink" Target="https://www.k12.wa.us/sites/default/files/public/titlei/Title%20I%20Part%20C%20MEP%20Grant%20Application%20Instructions%202022-2023.pdf" TargetMode="Externa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4.xml"/><Relationship Id="rId5" Type="http://schemas.openxmlformats.org/officeDocument/2006/relationships/hyperlink" Target="https://www.youtube.com/watch?list=PLaWKjJlvK8BoMPqVcMsAyjzWeKOT4reNU&amp;v=6mdrXOXIlZw&amp;feature=emb_logo" TargetMode="External"/><Relationship Id="rId4" Type="http://schemas.openxmlformats.org/officeDocument/2006/relationships/hyperlink" Target="https://www.k12.wa.us/sites/default/files/public/finance/agencyfinancialservices/pubdocs/EGMSExternalUsersPresentation.pptx"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mailto:Claudia.dominguez@esd105.org" TargetMode="External"/><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openxmlformats.org/officeDocument/2006/relationships/hyperlink" Target="https://docs.google.com/presentation/d/18YBv0zBgyttIps114H3qV9kjqc8adJE-/edit#slide=id.p4" TargetMode="External"/><Relationship Id="rId5" Type="http://schemas.openxmlformats.org/officeDocument/2006/relationships/hyperlink" Target="https://www.k12.wa.us/sites/default/files/public/migrantbilingual/PAC%20Guide%207.9.19.docx" TargetMode="Externa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4.xml"/><Relationship Id="rId5" Type="http://schemas.openxmlformats.org/officeDocument/2006/relationships/image" Target="../media/image23.png"/><Relationship Id="rId4" Type="http://schemas.openxmlformats.org/officeDocument/2006/relationships/hyperlink" Target="https://www.k12.wa.us/sites/default/files/public/migrantbilingual/parenttrainingevaluationformenglishandspanish.docx"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4.xml"/><Relationship Id="rId5" Type="http://schemas.openxmlformats.org/officeDocument/2006/relationships/hyperlink" Target="https://s3-us-west-2.amazonaws.com/msdr-msis-data/cache/file/SuppServiceDef.pdf" TargetMode="Externa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4.xml"/><Relationship Id="rId5" Type="http://schemas.openxmlformats.org/officeDocument/2006/relationships/hyperlink" Target="mailto:Valeria.villa@esd105.org" TargetMode="Externa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hyperlink" Target="mailto:erica.peppers@esd105.org" TargetMode="External"/><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8" Type="http://schemas.openxmlformats.org/officeDocument/2006/relationships/hyperlink" Target="https://www.msdr.org/" TargetMode="External"/><Relationship Id="rId3" Type="http://schemas.openxmlformats.org/officeDocument/2006/relationships/image" Target="../media/image7.png"/><Relationship Id="rId7" Type="http://schemas.openxmlformats.org/officeDocument/2006/relationships/hyperlink" Target="https://www.esd105.org/academic-suppport/migrant-services" TargetMode="External"/><Relationship Id="rId2" Type="http://schemas.openxmlformats.org/officeDocument/2006/relationships/notesSlide" Target="../notesSlides/notesSlide39.xml"/><Relationship Id="rId1" Type="http://schemas.openxmlformats.org/officeDocument/2006/relationships/slideLayout" Target="../slideLayouts/slideLayout24.xml"/><Relationship Id="rId6" Type="http://schemas.openxmlformats.org/officeDocument/2006/relationships/hyperlink" Target="https://www.k12.wa.us/student-success/access-opportunity-education/migrant-and-bilingual-education/workshops-and-webinars" TargetMode="External"/><Relationship Id="rId5" Type="http://schemas.openxmlformats.org/officeDocument/2006/relationships/hyperlink" Target="https://www.k12.wa.us/sites/default/files/public/migrantbilingual/Washington%20MEP%20FSI%202020-21.docx" TargetMode="External"/><Relationship Id="rId4" Type="http://schemas.openxmlformats.org/officeDocument/2006/relationships/hyperlink" Target="https://www.k12.wa.us/student-success/access-opportunity-education/migrant-and-bilingual-education/migrant-education-progra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hyperlink" Target="https://animoto.com/play/ReMybY7rC7b8Rcv5TLBXmA" TargetMode="Externa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F23ak31YnTI"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1182a1ed1c1_0_67"/>
          <p:cNvSpPr txBox="1"/>
          <p:nvPr/>
        </p:nvSpPr>
        <p:spPr>
          <a:xfrm rot="-5400632">
            <a:off x="-2638643" y="3539400"/>
            <a:ext cx="6522900" cy="114300"/>
          </a:xfrm>
          <a:prstGeom prst="rect">
            <a:avLst/>
          </a:prstGeom>
          <a:solidFill>
            <a:srgbClr val="2C96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Arial"/>
              <a:ea typeface="Arial"/>
              <a:cs typeface="Arial"/>
              <a:sym typeface="Arial"/>
            </a:endParaRPr>
          </a:p>
        </p:txBody>
      </p:sp>
      <p:sp>
        <p:nvSpPr>
          <p:cNvPr id="486" name="Google Shape;486;g1182a1ed1c1_0_67"/>
          <p:cNvSpPr txBox="1"/>
          <p:nvPr/>
        </p:nvSpPr>
        <p:spPr>
          <a:xfrm>
            <a:off x="304800" y="490537"/>
            <a:ext cx="8839200" cy="152400"/>
          </a:xfrm>
          <a:prstGeom prst="rect">
            <a:avLst/>
          </a:prstGeom>
          <a:solidFill>
            <a:srgbClr val="2C96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Arial"/>
              <a:ea typeface="Arial"/>
              <a:cs typeface="Arial"/>
              <a:sym typeface="Arial"/>
            </a:endParaRPr>
          </a:p>
        </p:txBody>
      </p:sp>
      <p:pic>
        <p:nvPicPr>
          <p:cNvPr id="487" name="Google Shape;487;g1182a1ed1c1_0_67"/>
          <p:cNvPicPr preferRelativeResize="0"/>
          <p:nvPr/>
        </p:nvPicPr>
        <p:blipFill rotWithShape="1">
          <a:blip r:embed="rId3">
            <a:alphaModFix/>
          </a:blip>
          <a:srcRect/>
          <a:stretch/>
        </p:blipFill>
        <p:spPr>
          <a:xfrm>
            <a:off x="0" y="9"/>
            <a:ext cx="2736102" cy="1106200"/>
          </a:xfrm>
          <a:prstGeom prst="rect">
            <a:avLst/>
          </a:prstGeom>
          <a:noFill/>
          <a:ln>
            <a:noFill/>
          </a:ln>
        </p:spPr>
      </p:pic>
      <p:sp>
        <p:nvSpPr>
          <p:cNvPr id="488" name="Google Shape;488;g1182a1ed1c1_0_67"/>
          <p:cNvSpPr txBox="1"/>
          <p:nvPr/>
        </p:nvSpPr>
        <p:spPr>
          <a:xfrm>
            <a:off x="1746325" y="2054788"/>
            <a:ext cx="6533700" cy="2401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rgbClr val="2C963E"/>
                </a:solidFill>
                <a:latin typeface="Dosis"/>
                <a:ea typeface="Dosis"/>
                <a:cs typeface="Dosis"/>
                <a:sym typeface="Dosis"/>
              </a:rPr>
              <a:t>Welcome! To The Migrant Education Program</a:t>
            </a:r>
            <a:endParaRPr sz="4800" b="1" i="0" u="none" strike="noStrike" cap="none">
              <a:solidFill>
                <a:srgbClr val="2C963E"/>
              </a:solidFill>
              <a:latin typeface="Dosis"/>
              <a:ea typeface="Dosis"/>
              <a:cs typeface="Dosis"/>
              <a:sym typeface="Dosis"/>
            </a:endParaRPr>
          </a:p>
          <a:p>
            <a:pPr marL="0" marR="0" lvl="0" indent="0" algn="l" rtl="0">
              <a:lnSpc>
                <a:spcPct val="100000"/>
              </a:lnSpc>
              <a:spcBef>
                <a:spcPts val="0"/>
              </a:spcBef>
              <a:spcAft>
                <a:spcPts val="0"/>
              </a:spcAft>
              <a:buClr>
                <a:srgbClr val="000000"/>
              </a:buClr>
              <a:buSzPts val="4800"/>
              <a:buFont typeface="Arial"/>
              <a:buNone/>
            </a:pPr>
            <a:endParaRPr sz="4800" b="1" i="0" u="none" strike="noStrike" cap="none">
              <a:solidFill>
                <a:srgbClr val="2C963E"/>
              </a:solidFill>
              <a:latin typeface="Dosis"/>
              <a:ea typeface="Dosis"/>
              <a:cs typeface="Dosis"/>
              <a:sym typeface="Dosis"/>
            </a:endParaRPr>
          </a:p>
        </p:txBody>
      </p:sp>
      <p:pic>
        <p:nvPicPr>
          <p:cNvPr id="489" name="Google Shape;489;g1182a1ed1c1_0_67"/>
          <p:cNvPicPr preferRelativeResize="0"/>
          <p:nvPr/>
        </p:nvPicPr>
        <p:blipFill rotWithShape="1">
          <a:blip r:embed="rId4">
            <a:alphaModFix/>
          </a:blip>
          <a:srcRect/>
          <a:stretch/>
        </p:blipFill>
        <p:spPr>
          <a:xfrm>
            <a:off x="7049750" y="5404575"/>
            <a:ext cx="2094250" cy="1453975"/>
          </a:xfrm>
          <a:prstGeom prst="rect">
            <a:avLst/>
          </a:prstGeom>
          <a:noFill/>
          <a:ln>
            <a:noFill/>
          </a:ln>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12b38031578_0_2228"/>
          <p:cNvSpPr txBox="1">
            <a:spLocks noGrp="1"/>
          </p:cNvSpPr>
          <p:nvPr>
            <p:ph type="title"/>
          </p:nvPr>
        </p:nvSpPr>
        <p:spPr>
          <a:xfrm>
            <a:off x="246781" y="522038"/>
            <a:ext cx="8229600" cy="990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Arial"/>
              <a:buNone/>
            </a:pPr>
            <a:r>
              <a:rPr lang="en-US" sz="4400" b="1">
                <a:solidFill>
                  <a:srgbClr val="2C963E"/>
                </a:solidFill>
                <a:latin typeface="Dosis"/>
                <a:ea typeface="Dosis"/>
                <a:cs typeface="Dosis"/>
                <a:sym typeface="Dosis"/>
              </a:rPr>
              <a:t>ESD Migrant Education Offices</a:t>
            </a:r>
            <a:endParaRPr b="1">
              <a:solidFill>
                <a:srgbClr val="2C963E"/>
              </a:solidFill>
              <a:latin typeface="Dosis"/>
              <a:ea typeface="Dosis"/>
              <a:cs typeface="Dosis"/>
              <a:sym typeface="Dosis"/>
            </a:endParaRPr>
          </a:p>
        </p:txBody>
      </p:sp>
      <p:pic>
        <p:nvPicPr>
          <p:cNvPr id="561" name="Google Shape;561;g12b38031578_0_2228" descr="\\scesd.net\esd105 organization\Personal Drives\cynthiaj\My Documents\My Pictures\Washington ESDs - colored - NEWESD (1).jpg"/>
          <p:cNvPicPr preferRelativeResize="0">
            <a:picLocks noGrp="1"/>
          </p:cNvPicPr>
          <p:nvPr>
            <p:ph type="body" idx="1"/>
          </p:nvPr>
        </p:nvPicPr>
        <p:blipFill rotWithShape="1">
          <a:blip r:embed="rId3">
            <a:alphaModFix/>
          </a:blip>
          <a:srcRect/>
          <a:stretch/>
        </p:blipFill>
        <p:spPr>
          <a:xfrm>
            <a:off x="342200" y="1928598"/>
            <a:ext cx="5506200" cy="3985800"/>
          </a:xfrm>
          <a:prstGeom prst="rect">
            <a:avLst/>
          </a:prstGeom>
          <a:noFill/>
          <a:ln w="38100" cap="flat" cmpd="sng">
            <a:solidFill>
              <a:srgbClr val="2C963E"/>
            </a:solidFill>
            <a:prstDash val="solid"/>
            <a:round/>
            <a:headEnd type="none" w="sm" len="sm"/>
            <a:tailEnd type="none" w="sm" len="sm"/>
          </a:ln>
        </p:spPr>
      </p:pic>
      <p:sp>
        <p:nvSpPr>
          <p:cNvPr id="562" name="Google Shape;562;g12b38031578_0_2228"/>
          <p:cNvSpPr txBox="1"/>
          <p:nvPr/>
        </p:nvSpPr>
        <p:spPr>
          <a:xfrm>
            <a:off x="6154776" y="1439764"/>
            <a:ext cx="2590800" cy="526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Oswald"/>
                <a:ea typeface="Oswald"/>
                <a:cs typeface="Oswald"/>
                <a:sym typeface="Oswald"/>
              </a:rPr>
              <a:t>ESD 105</a:t>
            </a:r>
            <a:endParaRPr sz="1400" b="0" i="0" u="none" strike="noStrike" cap="none">
              <a:solidFill>
                <a:srgbClr val="FFFFFF"/>
              </a:solidFill>
              <a:latin typeface="Oswald"/>
              <a:ea typeface="Oswald"/>
              <a:cs typeface="Oswald"/>
              <a:sym typeface="Oswald"/>
            </a:endParaRPr>
          </a:p>
          <a:p>
            <a:pPr marL="274320" marR="0" lvl="1" indent="0" algn="l" rtl="0">
              <a:lnSpc>
                <a:spcPct val="100000"/>
              </a:lnSpc>
              <a:spcBef>
                <a:spcPts val="0"/>
              </a:spcBef>
              <a:spcAft>
                <a:spcPts val="0"/>
              </a:spcAft>
              <a:buClr>
                <a:srgbClr val="C00000"/>
              </a:buClr>
              <a:buSzPts val="1600"/>
              <a:buFont typeface="Arial"/>
              <a:buNone/>
            </a:pPr>
            <a:r>
              <a:rPr lang="en-US" sz="1600" b="0" i="0" u="none" strike="noStrike" cap="none">
                <a:solidFill>
                  <a:srgbClr val="2C963E"/>
                </a:solidFill>
                <a:latin typeface="Oswald"/>
                <a:ea typeface="Oswald"/>
                <a:cs typeface="Oswald"/>
                <a:sym typeface="Oswald"/>
              </a:rPr>
              <a:t>Cynthia Juarez</a:t>
            </a:r>
            <a:endParaRPr sz="1400" b="0" i="0" u="none" strike="noStrike" cap="none">
              <a:solidFill>
                <a:srgbClr val="2C963E"/>
              </a:solidFill>
              <a:latin typeface="Oswald"/>
              <a:ea typeface="Oswald"/>
              <a:cs typeface="Oswald"/>
              <a:sym typeface="Oswald"/>
            </a:endParaRPr>
          </a:p>
          <a:p>
            <a:pPr marL="274320" marR="0" lvl="1" indent="0" algn="l" rtl="0">
              <a:lnSpc>
                <a:spcPct val="100000"/>
              </a:lnSpc>
              <a:spcBef>
                <a:spcPts val="0"/>
              </a:spcBef>
              <a:spcAft>
                <a:spcPts val="0"/>
              </a:spcAft>
              <a:buClr>
                <a:schemeClr val="dk1"/>
              </a:buClr>
              <a:buSzPts val="1600"/>
              <a:buFont typeface="Arial"/>
              <a:buNone/>
            </a:pPr>
            <a:r>
              <a:rPr lang="en-US" sz="1600" b="0" i="1" u="none" strike="noStrike" cap="none">
                <a:solidFill>
                  <a:schemeClr val="dk1"/>
                </a:solidFill>
                <a:latin typeface="Oswald"/>
                <a:ea typeface="Oswald"/>
                <a:cs typeface="Oswald"/>
                <a:sym typeface="Oswald"/>
              </a:rPr>
              <a:t>Executive Director of Early Learning &amp; Migrant Education</a:t>
            </a:r>
            <a:endParaRPr sz="1400" b="0" i="0" u="none" strike="noStrike" cap="none">
              <a:solidFill>
                <a:srgbClr val="000000"/>
              </a:solidFill>
              <a:latin typeface="Oswald"/>
              <a:ea typeface="Oswald"/>
              <a:cs typeface="Oswald"/>
              <a:sym typeface="Oswald"/>
            </a:endParaRPr>
          </a:p>
          <a:p>
            <a:pPr marL="274320" marR="0" lvl="1" indent="0" algn="l" rtl="0">
              <a:lnSpc>
                <a:spcPct val="100000"/>
              </a:lnSpc>
              <a:spcBef>
                <a:spcPts val="0"/>
              </a:spcBef>
              <a:spcAft>
                <a:spcPts val="0"/>
              </a:spcAft>
              <a:buClr>
                <a:schemeClr val="dk1"/>
              </a:buClr>
              <a:buSzPts val="1600"/>
              <a:buFont typeface="Arial"/>
              <a:buNone/>
            </a:pPr>
            <a:endParaRPr sz="1600" b="0" i="0" u="none" strike="noStrike" cap="none">
              <a:solidFill>
                <a:schemeClr val="dk1"/>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Oswald"/>
                <a:ea typeface="Oswald"/>
                <a:cs typeface="Oswald"/>
                <a:sym typeface="Oswald"/>
              </a:rPr>
              <a:t>ESD 123</a:t>
            </a:r>
            <a:endParaRPr sz="1400" b="0" i="0" u="none" strike="noStrike" cap="none">
              <a:solidFill>
                <a:srgbClr val="FFFFFF"/>
              </a:solidFill>
              <a:latin typeface="Oswald"/>
              <a:ea typeface="Oswald"/>
              <a:cs typeface="Oswald"/>
              <a:sym typeface="Oswald"/>
            </a:endParaRPr>
          </a:p>
          <a:p>
            <a:pPr marL="274320" marR="0" lvl="1" indent="0" algn="l" rtl="0">
              <a:lnSpc>
                <a:spcPct val="100000"/>
              </a:lnSpc>
              <a:spcBef>
                <a:spcPts val="0"/>
              </a:spcBef>
              <a:spcAft>
                <a:spcPts val="0"/>
              </a:spcAft>
              <a:buClr>
                <a:srgbClr val="C00000"/>
              </a:buClr>
              <a:buSzPts val="1600"/>
              <a:buFont typeface="Arial"/>
              <a:buNone/>
            </a:pPr>
            <a:r>
              <a:rPr lang="en-US" sz="1600" b="0" i="0" u="none" strike="noStrike" cap="none">
                <a:solidFill>
                  <a:srgbClr val="2C963E"/>
                </a:solidFill>
                <a:latin typeface="Oswald"/>
                <a:ea typeface="Oswald"/>
                <a:cs typeface="Oswald"/>
                <a:sym typeface="Oswald"/>
              </a:rPr>
              <a:t>Lupe Mota </a:t>
            </a:r>
            <a:br>
              <a:rPr lang="en-US" sz="1600" b="0" i="0" u="none" strike="noStrike" cap="none">
                <a:solidFill>
                  <a:schemeClr val="dk1"/>
                </a:solidFill>
                <a:latin typeface="Oswald"/>
                <a:ea typeface="Oswald"/>
                <a:cs typeface="Oswald"/>
                <a:sym typeface="Oswald"/>
              </a:rPr>
            </a:br>
            <a:r>
              <a:rPr lang="en-US" sz="1600" b="0" i="1" u="none" strike="noStrike" cap="none">
                <a:solidFill>
                  <a:schemeClr val="dk1"/>
                </a:solidFill>
                <a:latin typeface="Oswald"/>
                <a:ea typeface="Oswald"/>
                <a:cs typeface="Oswald"/>
                <a:sym typeface="Oswald"/>
              </a:rPr>
              <a:t>Migrant Education Program Administrator</a:t>
            </a:r>
            <a:endParaRPr sz="1400" b="0" i="0" u="none" strike="noStrike" cap="none">
              <a:solidFill>
                <a:srgbClr val="000000"/>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Oswald"/>
                <a:ea typeface="Oswald"/>
                <a:cs typeface="Oswald"/>
                <a:sym typeface="Oswald"/>
              </a:rPr>
              <a:t>ESD 171 (NCESD)</a:t>
            </a:r>
            <a:endParaRPr sz="1400" b="0" i="0" u="none" strike="noStrike" cap="none">
              <a:solidFill>
                <a:srgbClr val="FFFFFF"/>
              </a:solidFill>
              <a:latin typeface="Oswald"/>
              <a:ea typeface="Oswald"/>
              <a:cs typeface="Oswald"/>
              <a:sym typeface="Oswald"/>
            </a:endParaRPr>
          </a:p>
          <a:p>
            <a:pPr marL="274320" marR="0" lvl="1" indent="0" algn="l" rtl="0">
              <a:lnSpc>
                <a:spcPct val="100000"/>
              </a:lnSpc>
              <a:spcBef>
                <a:spcPts val="0"/>
              </a:spcBef>
              <a:spcAft>
                <a:spcPts val="0"/>
              </a:spcAft>
              <a:buClr>
                <a:srgbClr val="C00000"/>
              </a:buClr>
              <a:buSzPts val="1600"/>
              <a:buFont typeface="Arial"/>
              <a:buNone/>
            </a:pPr>
            <a:r>
              <a:rPr lang="en-US" sz="1600" b="0" i="0" u="none" strike="noStrike" cap="none">
                <a:solidFill>
                  <a:srgbClr val="2C963E"/>
                </a:solidFill>
                <a:latin typeface="Oswald"/>
                <a:ea typeface="Oswald"/>
                <a:cs typeface="Oswald"/>
                <a:sym typeface="Oswald"/>
              </a:rPr>
              <a:t>Cyndy Valdez</a:t>
            </a:r>
            <a:endParaRPr sz="1400" b="0" i="0" u="none" strike="noStrike" cap="none">
              <a:solidFill>
                <a:srgbClr val="2C963E"/>
              </a:solidFill>
              <a:latin typeface="Oswald"/>
              <a:ea typeface="Oswald"/>
              <a:cs typeface="Oswald"/>
              <a:sym typeface="Oswald"/>
            </a:endParaRPr>
          </a:p>
          <a:p>
            <a:pPr marL="274320" marR="0" lvl="1" indent="0" algn="l" rtl="0">
              <a:lnSpc>
                <a:spcPct val="100000"/>
              </a:lnSpc>
              <a:spcBef>
                <a:spcPts val="0"/>
              </a:spcBef>
              <a:spcAft>
                <a:spcPts val="0"/>
              </a:spcAft>
              <a:buClr>
                <a:schemeClr val="dk1"/>
              </a:buClr>
              <a:buSzPts val="1600"/>
              <a:buFont typeface="Arial"/>
              <a:buNone/>
            </a:pPr>
            <a:r>
              <a:rPr lang="en-US" sz="1600" b="0" i="1" u="none" strike="noStrike" cap="none">
                <a:solidFill>
                  <a:schemeClr val="dk1"/>
                </a:solidFill>
                <a:latin typeface="Oswald"/>
                <a:ea typeface="Oswald"/>
                <a:cs typeface="Oswald"/>
                <a:sym typeface="Oswald"/>
              </a:rPr>
              <a:t>Migrant Education Director</a:t>
            </a:r>
            <a:r>
              <a:rPr lang="en-US" sz="1600" b="0" i="0" u="none" strike="noStrike" cap="none">
                <a:solidFill>
                  <a:schemeClr val="dk1"/>
                </a:solidFill>
                <a:latin typeface="Oswald"/>
                <a:ea typeface="Oswald"/>
                <a:cs typeface="Oswald"/>
                <a:sym typeface="Oswald"/>
              </a:rPr>
              <a:t>	</a:t>
            </a:r>
            <a:endParaRPr sz="1400" b="0" i="0" u="none" strike="noStrike" cap="none">
              <a:solidFill>
                <a:srgbClr val="000000"/>
              </a:solidFill>
              <a:latin typeface="Oswald"/>
              <a:ea typeface="Oswald"/>
              <a:cs typeface="Oswald"/>
              <a:sym typeface="Oswald"/>
            </a:endParaRPr>
          </a:p>
          <a:p>
            <a:pPr marL="274320" marR="0" lvl="1" indent="0" algn="l" rtl="0">
              <a:lnSpc>
                <a:spcPct val="100000"/>
              </a:lnSpc>
              <a:spcBef>
                <a:spcPts val="0"/>
              </a:spcBef>
              <a:spcAft>
                <a:spcPts val="0"/>
              </a:spcAft>
              <a:buClr>
                <a:schemeClr val="dk1"/>
              </a:buClr>
              <a:buSzPts val="1600"/>
              <a:buFont typeface="Arial"/>
              <a:buNone/>
            </a:pPr>
            <a:endParaRPr sz="1600" b="0" i="0" u="none" strike="noStrike" cap="none">
              <a:solidFill>
                <a:schemeClr val="dk1"/>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Oswald"/>
                <a:ea typeface="Oswald"/>
                <a:cs typeface="Oswald"/>
                <a:sym typeface="Oswald"/>
              </a:rPr>
              <a:t>ESD 189</a:t>
            </a:r>
            <a:endParaRPr sz="1400" b="0" i="0" u="none" strike="noStrike" cap="none">
              <a:solidFill>
                <a:srgbClr val="FFFFFF"/>
              </a:solidFill>
              <a:latin typeface="Oswald"/>
              <a:ea typeface="Oswald"/>
              <a:cs typeface="Oswald"/>
              <a:sym typeface="Oswald"/>
            </a:endParaRPr>
          </a:p>
          <a:p>
            <a:pPr marL="274320" marR="0" lvl="1" indent="0" algn="l" rtl="0">
              <a:lnSpc>
                <a:spcPct val="100000"/>
              </a:lnSpc>
              <a:spcBef>
                <a:spcPts val="0"/>
              </a:spcBef>
              <a:spcAft>
                <a:spcPts val="0"/>
              </a:spcAft>
              <a:buClr>
                <a:srgbClr val="C00000"/>
              </a:buClr>
              <a:buSzPts val="1600"/>
              <a:buFont typeface="Arial"/>
              <a:buNone/>
            </a:pPr>
            <a:r>
              <a:rPr lang="en-US" sz="1600" b="0" i="0" u="none" strike="noStrike" cap="none">
                <a:solidFill>
                  <a:srgbClr val="2C963E"/>
                </a:solidFill>
                <a:latin typeface="Oswald"/>
                <a:ea typeface="Oswald"/>
                <a:cs typeface="Oswald"/>
                <a:sym typeface="Oswald"/>
              </a:rPr>
              <a:t>Sarah Southard</a:t>
            </a:r>
            <a:endParaRPr sz="1400" b="0" i="0" u="none" strike="noStrike" cap="none">
              <a:solidFill>
                <a:srgbClr val="2C963E"/>
              </a:solidFill>
              <a:latin typeface="Oswald"/>
              <a:ea typeface="Oswald"/>
              <a:cs typeface="Oswald"/>
              <a:sym typeface="Oswald"/>
            </a:endParaRPr>
          </a:p>
          <a:p>
            <a:pPr marL="274320" marR="0" lvl="1" indent="0" algn="l" rtl="0">
              <a:lnSpc>
                <a:spcPct val="100000"/>
              </a:lnSpc>
              <a:spcBef>
                <a:spcPts val="0"/>
              </a:spcBef>
              <a:spcAft>
                <a:spcPts val="0"/>
              </a:spcAft>
              <a:buClr>
                <a:schemeClr val="dk1"/>
              </a:buClr>
              <a:buSzPts val="1600"/>
              <a:buFont typeface="Arial"/>
              <a:buNone/>
            </a:pPr>
            <a:r>
              <a:rPr lang="en-US" sz="1600" b="0" i="1" u="none" strike="noStrike" cap="none">
                <a:solidFill>
                  <a:schemeClr val="dk1"/>
                </a:solidFill>
                <a:latin typeface="Oswald"/>
                <a:ea typeface="Oswald"/>
                <a:cs typeface="Oswald"/>
                <a:sym typeface="Oswald"/>
              </a:rPr>
              <a:t>Director of Early Learning and Migrant Education</a:t>
            </a:r>
            <a:endParaRPr sz="1600" b="0" i="0" u="none" strike="noStrike" cap="none">
              <a:solidFill>
                <a:schemeClr val="dk1"/>
              </a:solidFill>
              <a:latin typeface="Oswald"/>
              <a:ea typeface="Oswald"/>
              <a:cs typeface="Oswald"/>
              <a:sym typeface="Oswald"/>
            </a:endParaRPr>
          </a:p>
        </p:txBody>
      </p:sp>
      <p:sp>
        <p:nvSpPr>
          <p:cNvPr id="563" name="Google Shape;563;g12b38031578_0_2228"/>
          <p:cNvSpPr/>
          <p:nvPr/>
        </p:nvSpPr>
        <p:spPr>
          <a:xfrm>
            <a:off x="2123000" y="2588150"/>
            <a:ext cx="286200" cy="2148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0000"/>
              </a:solidFill>
              <a:latin typeface="Arial"/>
              <a:ea typeface="Arial"/>
              <a:cs typeface="Arial"/>
              <a:sym typeface="Arial"/>
            </a:endParaRPr>
          </a:p>
        </p:txBody>
      </p:sp>
      <p:sp>
        <p:nvSpPr>
          <p:cNvPr id="564" name="Google Shape;564;g12b38031578_0_2228"/>
          <p:cNvSpPr/>
          <p:nvPr/>
        </p:nvSpPr>
        <p:spPr>
          <a:xfrm>
            <a:off x="3396550" y="2802950"/>
            <a:ext cx="286200" cy="2148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0000"/>
              </a:solidFill>
              <a:latin typeface="Arial"/>
              <a:ea typeface="Arial"/>
              <a:cs typeface="Arial"/>
              <a:sym typeface="Arial"/>
            </a:endParaRPr>
          </a:p>
        </p:txBody>
      </p:sp>
      <p:sp>
        <p:nvSpPr>
          <p:cNvPr id="565" name="Google Shape;565;g12b38031578_0_2228"/>
          <p:cNvSpPr/>
          <p:nvPr/>
        </p:nvSpPr>
        <p:spPr>
          <a:xfrm>
            <a:off x="4622350" y="4801250"/>
            <a:ext cx="286200" cy="2148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0000"/>
              </a:solidFill>
              <a:latin typeface="Arial"/>
              <a:ea typeface="Arial"/>
              <a:cs typeface="Arial"/>
              <a:sym typeface="Arial"/>
            </a:endParaRPr>
          </a:p>
        </p:txBody>
      </p:sp>
      <p:sp>
        <p:nvSpPr>
          <p:cNvPr id="566" name="Google Shape;566;g12b38031578_0_2228"/>
          <p:cNvSpPr/>
          <p:nvPr/>
        </p:nvSpPr>
        <p:spPr>
          <a:xfrm>
            <a:off x="2997650" y="4308050"/>
            <a:ext cx="482400" cy="3126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5"/>
          <p:cNvSpPr txBox="1"/>
          <p:nvPr/>
        </p:nvSpPr>
        <p:spPr>
          <a:xfrm>
            <a:off x="0" y="0"/>
            <a:ext cx="838200" cy="6858000"/>
          </a:xfrm>
          <a:prstGeom prst="rect">
            <a:avLst/>
          </a:prstGeom>
          <a:solidFill>
            <a:srgbClr val="2C96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72" name="Google Shape;572;p5"/>
          <p:cNvSpPr txBox="1"/>
          <p:nvPr/>
        </p:nvSpPr>
        <p:spPr>
          <a:xfrm>
            <a:off x="819150" y="673100"/>
            <a:ext cx="7772400" cy="1371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Arial"/>
              <a:ea typeface="Arial"/>
              <a:cs typeface="Arial"/>
              <a:sym typeface="Arial"/>
            </a:endParaRPr>
          </a:p>
        </p:txBody>
      </p:sp>
      <p:sp>
        <p:nvSpPr>
          <p:cNvPr id="573" name="Google Shape;573;p5"/>
          <p:cNvSpPr txBox="1">
            <a:spLocks noGrp="1"/>
          </p:cNvSpPr>
          <p:nvPr>
            <p:ph type="title"/>
          </p:nvPr>
        </p:nvSpPr>
        <p:spPr>
          <a:xfrm>
            <a:off x="914412" y="-1048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941100"/>
              </a:buClr>
              <a:buSzPts val="3600"/>
              <a:buFont typeface="Arial"/>
              <a:buNone/>
            </a:pPr>
            <a:r>
              <a:rPr lang="en-US" sz="3600" b="1" i="0" u="none">
                <a:solidFill>
                  <a:srgbClr val="003F30"/>
                </a:solidFill>
                <a:latin typeface="Dosis"/>
                <a:ea typeface="Dosis"/>
                <a:cs typeface="Dosis"/>
                <a:sym typeface="Dosis"/>
              </a:rPr>
              <a:t>Migrant Education is a Federal Program </a:t>
            </a:r>
            <a:endParaRPr>
              <a:solidFill>
                <a:srgbClr val="003F30"/>
              </a:solidFill>
              <a:latin typeface="Dosis"/>
              <a:ea typeface="Dosis"/>
              <a:cs typeface="Dosis"/>
              <a:sym typeface="Dosis"/>
            </a:endParaRPr>
          </a:p>
        </p:txBody>
      </p:sp>
      <p:sp>
        <p:nvSpPr>
          <p:cNvPr id="574" name="Google Shape;574;p5"/>
          <p:cNvSpPr txBox="1"/>
          <p:nvPr/>
        </p:nvSpPr>
        <p:spPr>
          <a:xfrm>
            <a:off x="1120750" y="3790087"/>
            <a:ext cx="7620000" cy="1108200"/>
          </a:xfrm>
          <a:prstGeom prst="rect">
            <a:avLst/>
          </a:prstGeom>
          <a:noFill/>
          <a:ln>
            <a:noFill/>
          </a:ln>
        </p:spPr>
        <p:txBody>
          <a:bodyPr spcFirstLastPara="1" wrap="square" lIns="91425" tIns="45700" rIns="91425" bIns="45700" anchor="t" anchorCtr="0">
            <a:noAutofit/>
          </a:bodyPr>
          <a:lstStyle/>
          <a:p>
            <a:pPr marL="0" marR="0" lvl="1" indent="0" algn="ctr" rtl="0">
              <a:lnSpc>
                <a:spcPct val="100000"/>
              </a:lnSpc>
              <a:spcBef>
                <a:spcPts val="0"/>
              </a:spcBef>
              <a:spcAft>
                <a:spcPts val="0"/>
              </a:spcAft>
              <a:buClr>
                <a:schemeClr val="dk1"/>
              </a:buClr>
              <a:buSzPts val="1800"/>
              <a:buFont typeface="Arial"/>
              <a:buNone/>
            </a:pPr>
            <a:r>
              <a:rPr lang="en-US" sz="2400" b="0" i="1" u="none" strike="noStrike" cap="none">
                <a:solidFill>
                  <a:schemeClr val="dk1"/>
                </a:solidFill>
                <a:latin typeface="Dosis SemiBold"/>
                <a:ea typeface="Dosis SemiBold"/>
                <a:cs typeface="Dosis SemiBold"/>
                <a:sym typeface="Dosis SemiBold"/>
              </a:rPr>
              <a:t>1965 Passage of </a:t>
            </a:r>
            <a:r>
              <a:rPr lang="en-US" sz="2400" b="0" i="1" u="none" strike="noStrike" cap="none">
                <a:solidFill>
                  <a:srgbClr val="00B3DC"/>
                </a:solidFill>
                <a:latin typeface="Dosis SemiBold"/>
                <a:ea typeface="Dosis SemiBold"/>
                <a:cs typeface="Dosis SemiBold"/>
                <a:sym typeface="Dosis SemiBold"/>
              </a:rPr>
              <a:t>“Elementary and Secondary Education Act”</a:t>
            </a:r>
            <a:endParaRPr sz="2200" b="0" i="1" u="none" strike="noStrike" cap="none">
              <a:solidFill>
                <a:srgbClr val="00B3DC"/>
              </a:solidFill>
              <a:latin typeface="Dosis SemiBold"/>
              <a:ea typeface="Dosis SemiBold"/>
              <a:cs typeface="Dosis SemiBold"/>
              <a:sym typeface="Dosis SemiBold"/>
            </a:endParaRPr>
          </a:p>
          <a:p>
            <a:pPr marL="0" marR="0" lvl="2" indent="0" algn="ctr" rtl="0">
              <a:lnSpc>
                <a:spcPct val="100000"/>
              </a:lnSpc>
              <a:spcBef>
                <a:spcPts val="0"/>
              </a:spcBef>
              <a:spcAft>
                <a:spcPts val="0"/>
              </a:spcAft>
              <a:buClr>
                <a:schemeClr val="dk1"/>
              </a:buClr>
              <a:buSzPts val="1600"/>
              <a:buFont typeface="Arial"/>
              <a:buNone/>
            </a:pPr>
            <a:r>
              <a:rPr lang="en-US" sz="2200" b="0" i="1" u="none" strike="noStrike" cap="none">
                <a:solidFill>
                  <a:schemeClr val="dk1"/>
                </a:solidFill>
                <a:latin typeface="Dosis SemiBold"/>
                <a:ea typeface="Dosis SemiBold"/>
                <a:cs typeface="Dosis SemiBold"/>
                <a:sym typeface="Dosis SemiBold"/>
              </a:rPr>
              <a:t>	</a:t>
            </a:r>
            <a:endParaRPr sz="2000" b="0" i="0" u="none" strike="noStrike" cap="none">
              <a:solidFill>
                <a:srgbClr val="000000"/>
              </a:solidFill>
              <a:latin typeface="Dosis SemiBold"/>
              <a:ea typeface="Dosis SemiBold"/>
              <a:cs typeface="Dosis SemiBold"/>
              <a:sym typeface="Dosis SemiBold"/>
            </a:endParaRPr>
          </a:p>
          <a:p>
            <a:pPr marL="0" marR="0" lvl="2" indent="0" algn="ctr" rtl="0">
              <a:lnSpc>
                <a:spcPct val="100000"/>
              </a:lnSpc>
              <a:spcBef>
                <a:spcPts val="0"/>
              </a:spcBef>
              <a:spcAft>
                <a:spcPts val="0"/>
              </a:spcAft>
              <a:buClr>
                <a:srgbClr val="941100"/>
              </a:buClr>
              <a:buSzPts val="1600"/>
              <a:buFont typeface="Arial"/>
              <a:buNone/>
            </a:pPr>
            <a:r>
              <a:rPr lang="en-US" sz="2200" b="0" i="1" u="none" strike="noStrike" cap="none">
                <a:solidFill>
                  <a:srgbClr val="00B3DC"/>
                </a:solidFill>
                <a:latin typeface="Dosis SemiBold"/>
                <a:ea typeface="Dosis SemiBold"/>
                <a:cs typeface="Dosis SemiBold"/>
                <a:sym typeface="Dosis SemiBold"/>
              </a:rPr>
              <a:t>Title 1, Part C</a:t>
            </a:r>
            <a:r>
              <a:rPr lang="en-US" sz="2200" b="0" i="1" u="none" strike="noStrike" cap="none">
                <a:solidFill>
                  <a:srgbClr val="941100"/>
                </a:solidFill>
                <a:latin typeface="Dosis SemiBold"/>
                <a:ea typeface="Dosis SemiBold"/>
                <a:cs typeface="Dosis SemiBold"/>
                <a:sym typeface="Dosis SemiBold"/>
              </a:rPr>
              <a:t> </a:t>
            </a:r>
            <a:r>
              <a:rPr lang="en-US" sz="2200" b="0" i="1" u="none" strike="noStrike" cap="none">
                <a:solidFill>
                  <a:schemeClr val="dk1"/>
                </a:solidFill>
                <a:latin typeface="Dosis SemiBold"/>
                <a:ea typeface="Dosis SemiBold"/>
                <a:cs typeface="Dosis SemiBold"/>
                <a:sym typeface="Dosis SemiBold"/>
              </a:rPr>
              <a:t>Migrant Education Program to address the special needs of mobile farm worker children. </a:t>
            </a:r>
            <a:endParaRPr sz="2200" b="0" i="1" u="none" strike="noStrike" cap="none">
              <a:solidFill>
                <a:schemeClr val="dk1"/>
              </a:solidFill>
              <a:latin typeface="Dosis SemiBold"/>
              <a:ea typeface="Dosis SemiBold"/>
              <a:cs typeface="Dosis SemiBold"/>
              <a:sym typeface="Dosis SemiBold"/>
            </a:endParaRPr>
          </a:p>
          <a:p>
            <a:pPr marL="1828800" marR="0" lvl="0" indent="0" algn="l" rtl="0">
              <a:lnSpc>
                <a:spcPct val="100000"/>
              </a:lnSpc>
              <a:spcBef>
                <a:spcPts val="0"/>
              </a:spcBef>
              <a:spcAft>
                <a:spcPts val="0"/>
              </a:spcAft>
              <a:buClr>
                <a:srgbClr val="000000"/>
              </a:buClr>
              <a:buSzPts val="1600"/>
              <a:buFont typeface="Arial"/>
              <a:buNone/>
            </a:pPr>
            <a:endParaRPr sz="1600" b="0" i="1" u="none" strike="noStrike" cap="none">
              <a:solidFill>
                <a:schemeClr val="dk1"/>
              </a:solidFill>
              <a:latin typeface="Dosis SemiBold"/>
              <a:ea typeface="Dosis SemiBold"/>
              <a:cs typeface="Dosis SemiBold"/>
              <a:sym typeface="Dosis SemiBold"/>
            </a:endParaRPr>
          </a:p>
        </p:txBody>
      </p:sp>
      <p:pic>
        <p:nvPicPr>
          <p:cNvPr id="575" name="Google Shape;575;p5"/>
          <p:cNvPicPr preferRelativeResize="0"/>
          <p:nvPr/>
        </p:nvPicPr>
        <p:blipFill rotWithShape="1">
          <a:blip r:embed="rId3">
            <a:alphaModFix/>
          </a:blip>
          <a:srcRect/>
          <a:stretch/>
        </p:blipFill>
        <p:spPr>
          <a:xfrm>
            <a:off x="1120762" y="827087"/>
            <a:ext cx="3375024" cy="2601912"/>
          </a:xfrm>
          <a:prstGeom prst="rect">
            <a:avLst/>
          </a:prstGeom>
          <a:noFill/>
          <a:ln>
            <a:noFill/>
          </a:ln>
        </p:spPr>
      </p:pic>
      <p:pic>
        <p:nvPicPr>
          <p:cNvPr id="576" name="Google Shape;576;p5"/>
          <p:cNvPicPr preferRelativeResize="0"/>
          <p:nvPr/>
        </p:nvPicPr>
        <p:blipFill rotWithShape="1">
          <a:blip r:embed="rId4">
            <a:alphaModFix/>
          </a:blip>
          <a:srcRect/>
          <a:stretch/>
        </p:blipFill>
        <p:spPr>
          <a:xfrm>
            <a:off x="4960937" y="807787"/>
            <a:ext cx="3630611" cy="2601912"/>
          </a:xfrm>
          <a:prstGeom prst="rect">
            <a:avLst/>
          </a:prstGeom>
          <a:noFill/>
          <a:ln>
            <a:noFill/>
          </a:ln>
        </p:spPr>
      </p:pic>
      <p:pic>
        <p:nvPicPr>
          <p:cNvPr id="577" name="Google Shape;577;p5"/>
          <p:cNvPicPr preferRelativeResize="0"/>
          <p:nvPr/>
        </p:nvPicPr>
        <p:blipFill rotWithShape="1">
          <a:blip r:embed="rId5">
            <a:alphaModFix/>
          </a:blip>
          <a:srcRect/>
          <a:stretch/>
        </p:blipFill>
        <p:spPr>
          <a:xfrm>
            <a:off x="6542452" y="5806201"/>
            <a:ext cx="2601549" cy="1051800"/>
          </a:xfrm>
          <a:prstGeom prst="rect">
            <a:avLst/>
          </a:prstGeom>
          <a:noFill/>
          <a:ln>
            <a:noFill/>
          </a:ln>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186363a4d21_0_0"/>
          <p:cNvSpPr txBox="1"/>
          <p:nvPr/>
        </p:nvSpPr>
        <p:spPr>
          <a:xfrm>
            <a:off x="0" y="0"/>
            <a:ext cx="838200" cy="6858000"/>
          </a:xfrm>
          <a:prstGeom prst="rect">
            <a:avLst/>
          </a:prstGeom>
          <a:solidFill>
            <a:srgbClr val="2C96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83" name="Google Shape;583;g186363a4d21_0_0"/>
          <p:cNvSpPr txBox="1"/>
          <p:nvPr/>
        </p:nvSpPr>
        <p:spPr>
          <a:xfrm>
            <a:off x="838200" y="2057400"/>
            <a:ext cx="8229600" cy="13716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800"/>
              <a:buFont typeface="Arial"/>
              <a:buNone/>
            </a:pPr>
            <a:r>
              <a:rPr lang="en-US" sz="2100" b="1" i="1" u="none" strike="noStrike" cap="none">
                <a:solidFill>
                  <a:schemeClr val="dk1"/>
                </a:solidFill>
                <a:latin typeface="Dosis"/>
                <a:ea typeface="Dosis"/>
                <a:cs typeface="Dosis"/>
                <a:sym typeface="Dosis"/>
              </a:rPr>
              <a:t>1. High-quality educational programs and services</a:t>
            </a:r>
            <a:endParaRPr sz="2100" b="1" i="1" u="none" strike="noStrike" cap="none">
              <a:solidFill>
                <a:schemeClr val="dk1"/>
              </a:solidFill>
              <a:latin typeface="Dosis"/>
              <a:ea typeface="Dosis"/>
              <a:cs typeface="Dosis"/>
              <a:sym typeface="Dosis"/>
            </a:endParaRPr>
          </a:p>
          <a:p>
            <a:pPr marL="0" marR="0" lvl="0" indent="0" algn="l" rtl="0">
              <a:lnSpc>
                <a:spcPct val="150000"/>
              </a:lnSpc>
              <a:spcBef>
                <a:spcPts val="0"/>
              </a:spcBef>
              <a:spcAft>
                <a:spcPts val="0"/>
              </a:spcAft>
              <a:buClr>
                <a:srgbClr val="000000"/>
              </a:buClr>
              <a:buSzPts val="1800"/>
              <a:buFont typeface="Arial"/>
              <a:buNone/>
            </a:pPr>
            <a:r>
              <a:rPr lang="en-US" sz="2100" b="1" i="1" u="none" strike="noStrike" cap="none">
                <a:solidFill>
                  <a:schemeClr val="dk1"/>
                </a:solidFill>
                <a:latin typeface="Dosis"/>
                <a:ea typeface="Dosis"/>
                <a:cs typeface="Dosis"/>
                <a:sym typeface="Dosis"/>
              </a:rPr>
              <a:t>2. Not penalized by disparities among States (curriculum, graduation requirements, and challenging State academic standards).</a:t>
            </a:r>
            <a:endParaRPr sz="2100" b="1" i="1" u="none" strike="noStrike" cap="none">
              <a:solidFill>
                <a:schemeClr val="dk1"/>
              </a:solidFill>
              <a:latin typeface="Dosis"/>
              <a:ea typeface="Dosis"/>
              <a:cs typeface="Dosis"/>
              <a:sym typeface="Dosis"/>
            </a:endParaRPr>
          </a:p>
          <a:p>
            <a:pPr marL="0" marR="0" lvl="0" indent="0" algn="l" rtl="0">
              <a:lnSpc>
                <a:spcPct val="150000"/>
              </a:lnSpc>
              <a:spcBef>
                <a:spcPts val="0"/>
              </a:spcBef>
              <a:spcAft>
                <a:spcPts val="0"/>
              </a:spcAft>
              <a:buClr>
                <a:srgbClr val="000000"/>
              </a:buClr>
              <a:buSzPts val="1800"/>
              <a:buFont typeface="Arial"/>
              <a:buNone/>
            </a:pPr>
            <a:r>
              <a:rPr lang="en-US" sz="2100" b="1" i="1" u="none" strike="noStrike" cap="none">
                <a:solidFill>
                  <a:schemeClr val="dk1"/>
                </a:solidFill>
                <a:latin typeface="Dosis"/>
                <a:ea typeface="Dosis"/>
                <a:cs typeface="Dosis"/>
                <a:sym typeface="Dosis"/>
              </a:rPr>
              <a:t>3. Opportunities to meet challenging State academic standards all children are expected to meet. </a:t>
            </a:r>
            <a:endParaRPr sz="2100" b="1" i="1" u="none" strike="noStrike" cap="none">
              <a:solidFill>
                <a:schemeClr val="dk1"/>
              </a:solidFill>
              <a:latin typeface="Dosis"/>
              <a:ea typeface="Dosis"/>
              <a:cs typeface="Dosis"/>
              <a:sym typeface="Dosis"/>
            </a:endParaRPr>
          </a:p>
          <a:p>
            <a:pPr marL="0" marR="0" lvl="0" indent="0" algn="l" rtl="0">
              <a:lnSpc>
                <a:spcPct val="150000"/>
              </a:lnSpc>
              <a:spcBef>
                <a:spcPts val="0"/>
              </a:spcBef>
              <a:spcAft>
                <a:spcPts val="0"/>
              </a:spcAft>
              <a:buClr>
                <a:srgbClr val="000000"/>
              </a:buClr>
              <a:buSzPts val="1800"/>
              <a:buFont typeface="Arial"/>
              <a:buNone/>
            </a:pPr>
            <a:r>
              <a:rPr lang="en-US" sz="2100" b="1" i="1" u="none" strike="noStrike" cap="none">
                <a:solidFill>
                  <a:schemeClr val="dk1"/>
                </a:solidFill>
                <a:latin typeface="Dosis"/>
                <a:ea typeface="Dosis"/>
                <a:cs typeface="Dosis"/>
                <a:sym typeface="Dosis"/>
              </a:rPr>
              <a:t>4. Overcome factors that inhibit the ability to succeed.</a:t>
            </a:r>
            <a:endParaRPr sz="2100" b="1" i="1" u="none" strike="noStrike" cap="none">
              <a:solidFill>
                <a:schemeClr val="dk1"/>
              </a:solidFill>
              <a:latin typeface="Dosis"/>
              <a:ea typeface="Dosis"/>
              <a:cs typeface="Dosis"/>
              <a:sym typeface="Dosis"/>
            </a:endParaRPr>
          </a:p>
          <a:p>
            <a:pPr marL="0" marR="0" lvl="0" indent="0" algn="l" rtl="0">
              <a:lnSpc>
                <a:spcPct val="150000"/>
              </a:lnSpc>
              <a:spcBef>
                <a:spcPts val="0"/>
              </a:spcBef>
              <a:spcAft>
                <a:spcPts val="0"/>
              </a:spcAft>
              <a:buClr>
                <a:srgbClr val="000000"/>
              </a:buClr>
              <a:buSzPts val="1800"/>
              <a:buFont typeface="Arial"/>
              <a:buNone/>
            </a:pPr>
            <a:r>
              <a:rPr lang="en-US" sz="2100" b="1" i="1" u="none" strike="noStrike" cap="none">
                <a:solidFill>
                  <a:schemeClr val="dk1"/>
                </a:solidFill>
                <a:latin typeface="Dosis"/>
                <a:ea typeface="Dosis"/>
                <a:cs typeface="Dosis"/>
                <a:sym typeface="Dosis"/>
              </a:rPr>
              <a:t>5. Help migratory children benefit from State and local systemic reforms.</a:t>
            </a:r>
            <a:endParaRPr sz="2100" b="1" i="1" u="none" strike="noStrike" cap="none">
              <a:solidFill>
                <a:schemeClr val="dk1"/>
              </a:solidFill>
              <a:latin typeface="Dosis"/>
              <a:ea typeface="Dosis"/>
              <a:cs typeface="Dosis"/>
              <a:sym typeface="Dosis"/>
            </a:endParaRPr>
          </a:p>
        </p:txBody>
      </p:sp>
      <p:sp>
        <p:nvSpPr>
          <p:cNvPr id="584" name="Google Shape;584;g186363a4d21_0_0"/>
          <p:cNvSpPr txBox="1">
            <a:spLocks noGrp="1"/>
          </p:cNvSpPr>
          <p:nvPr>
            <p:ph type="title"/>
          </p:nvPr>
        </p:nvSpPr>
        <p:spPr>
          <a:xfrm>
            <a:off x="914412" y="-1048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800"/>
              <a:buFont typeface="Arial"/>
              <a:buNone/>
            </a:pPr>
            <a:r>
              <a:rPr lang="en-US" sz="2900" b="1" i="1">
                <a:solidFill>
                  <a:schemeClr val="dk1"/>
                </a:solidFill>
                <a:latin typeface="Dosis"/>
                <a:ea typeface="Dosis"/>
                <a:cs typeface="Dosis"/>
                <a:sym typeface="Dosis"/>
              </a:rPr>
              <a:t>Program Purpose ESEA – Section 1301 </a:t>
            </a:r>
            <a:endParaRPr sz="5500" b="1">
              <a:solidFill>
                <a:srgbClr val="003F30"/>
              </a:solidFill>
              <a:latin typeface="Dosis"/>
              <a:ea typeface="Dosis"/>
              <a:cs typeface="Dosis"/>
              <a:sym typeface="Dosis"/>
            </a:endParaRPr>
          </a:p>
        </p:txBody>
      </p:sp>
      <p:pic>
        <p:nvPicPr>
          <p:cNvPr id="585" name="Google Shape;585;g186363a4d21_0_0"/>
          <p:cNvPicPr preferRelativeResize="0"/>
          <p:nvPr/>
        </p:nvPicPr>
        <p:blipFill rotWithShape="1">
          <a:blip r:embed="rId3">
            <a:alphaModFix/>
          </a:blip>
          <a:srcRect/>
          <a:stretch/>
        </p:blipFill>
        <p:spPr>
          <a:xfrm>
            <a:off x="6542452" y="5806201"/>
            <a:ext cx="2601550" cy="1051799"/>
          </a:xfrm>
          <a:prstGeom prst="rect">
            <a:avLst/>
          </a:prstGeom>
          <a:noFill/>
          <a:ln>
            <a:noFill/>
          </a:ln>
        </p:spPr>
      </p:pic>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g17e74190e7e_0_0"/>
          <p:cNvSpPr txBox="1"/>
          <p:nvPr/>
        </p:nvSpPr>
        <p:spPr>
          <a:xfrm>
            <a:off x="0" y="0"/>
            <a:ext cx="838200" cy="6858000"/>
          </a:xfrm>
          <a:prstGeom prst="rect">
            <a:avLst/>
          </a:prstGeom>
          <a:solidFill>
            <a:srgbClr val="2C96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91" name="Google Shape;591;g17e74190e7e_0_0"/>
          <p:cNvSpPr txBox="1"/>
          <p:nvPr/>
        </p:nvSpPr>
        <p:spPr>
          <a:xfrm>
            <a:off x="1151650" y="3584875"/>
            <a:ext cx="7440900" cy="662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600" b="0" i="1" u="none" strike="noStrike" cap="none">
              <a:solidFill>
                <a:schemeClr val="dk1"/>
              </a:solidFill>
              <a:latin typeface="Dosis SemiBold"/>
              <a:ea typeface="Dosis SemiBold"/>
              <a:cs typeface="Dosis SemiBold"/>
              <a:sym typeface="Dosis SemiBold"/>
            </a:endParaRPr>
          </a:p>
          <a:p>
            <a:pPr marL="1028700" marR="57150" lvl="0" indent="-342900" algn="l" rtl="0">
              <a:lnSpc>
                <a:spcPct val="100000"/>
              </a:lnSpc>
              <a:spcBef>
                <a:spcPts val="0"/>
              </a:spcBef>
              <a:spcAft>
                <a:spcPts val="0"/>
              </a:spcAft>
              <a:buClr>
                <a:schemeClr val="dk1"/>
              </a:buClr>
              <a:buSzPts val="1800"/>
              <a:buFont typeface="Dosis SemiBold"/>
              <a:buChar char="●"/>
            </a:pPr>
            <a:r>
              <a:rPr lang="en-US" sz="1300" b="1" i="0" u="none" strike="noStrike" cap="none">
                <a:solidFill>
                  <a:schemeClr val="dk1"/>
                </a:solidFill>
                <a:latin typeface="Arial"/>
                <a:ea typeface="Arial"/>
                <a:cs typeface="Arial"/>
                <a:sym typeface="Arial"/>
              </a:rPr>
              <a:t>Priority 1 – Academics:  </a:t>
            </a:r>
            <a:r>
              <a:rPr lang="en-US" sz="1300" b="0" i="0" u="none" strike="noStrike" cap="none">
                <a:solidFill>
                  <a:schemeClr val="dk1"/>
                </a:solidFill>
                <a:latin typeface="Arial"/>
                <a:ea typeface="Arial"/>
                <a:cs typeface="Arial"/>
                <a:sym typeface="Arial"/>
              </a:rPr>
              <a:t>Close the opportunity gap for migratory students</a:t>
            </a:r>
            <a:r>
              <a:rPr lang="en-US" sz="1300" b="1" i="0" u="none" strike="noStrike" cap="none">
                <a:solidFill>
                  <a:schemeClr val="dk1"/>
                </a:solidFill>
                <a:latin typeface="Arial"/>
                <a:ea typeface="Arial"/>
                <a:cs typeface="Arial"/>
                <a:sym typeface="Arial"/>
              </a:rPr>
              <a:t> </a:t>
            </a:r>
            <a:r>
              <a:rPr lang="en-US" sz="1300" b="0" i="0" u="none" strike="noStrike" cap="none">
                <a:solidFill>
                  <a:schemeClr val="dk1"/>
                </a:solidFill>
                <a:latin typeface="Arial"/>
                <a:ea typeface="Arial"/>
                <a:cs typeface="Arial"/>
                <a:sym typeface="Arial"/>
              </a:rPr>
              <a:t>in English Language Arts (ELA) by providing supplemental services during the regular and summer program periods.</a:t>
            </a:r>
            <a:endParaRPr sz="1300" b="0" i="0" u="none" strike="noStrike" cap="none">
              <a:solidFill>
                <a:schemeClr val="dk1"/>
              </a:solidFill>
              <a:latin typeface="Arial"/>
              <a:ea typeface="Arial"/>
              <a:cs typeface="Arial"/>
              <a:sym typeface="Arial"/>
            </a:endParaRPr>
          </a:p>
          <a:p>
            <a:pPr marL="1028700" marR="57150" lvl="0" indent="-22860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                                </a:t>
            </a:r>
            <a:endParaRPr sz="1300" b="0" i="0" u="none" strike="noStrike" cap="none">
              <a:solidFill>
                <a:schemeClr val="dk1"/>
              </a:solidFill>
              <a:latin typeface="Arial"/>
              <a:ea typeface="Arial"/>
              <a:cs typeface="Arial"/>
              <a:sym typeface="Arial"/>
            </a:endParaRPr>
          </a:p>
          <a:p>
            <a:pPr marL="1028700" marR="57150" lvl="0" indent="-342900" algn="l" rtl="0">
              <a:lnSpc>
                <a:spcPct val="100000"/>
              </a:lnSpc>
              <a:spcBef>
                <a:spcPts val="0"/>
              </a:spcBef>
              <a:spcAft>
                <a:spcPts val="0"/>
              </a:spcAft>
              <a:buClr>
                <a:schemeClr val="dk1"/>
              </a:buClr>
              <a:buSzPts val="1800"/>
              <a:buFont typeface="Dosis SemiBold"/>
              <a:buChar char="●"/>
            </a:pPr>
            <a:r>
              <a:rPr lang="en-US" sz="1300" b="1" i="0" u="none" strike="noStrike" cap="none">
                <a:solidFill>
                  <a:schemeClr val="dk1"/>
                </a:solidFill>
                <a:latin typeface="Arial"/>
                <a:ea typeface="Arial"/>
                <a:cs typeface="Arial"/>
                <a:sym typeface="Arial"/>
              </a:rPr>
              <a:t>Priority 2 – Academics:  </a:t>
            </a:r>
            <a:r>
              <a:rPr lang="en-US" sz="1300" b="0" i="0" u="none" strike="noStrike" cap="none">
                <a:solidFill>
                  <a:schemeClr val="dk1"/>
                </a:solidFill>
                <a:latin typeface="Arial"/>
                <a:ea typeface="Arial"/>
                <a:cs typeface="Arial"/>
                <a:sym typeface="Arial"/>
              </a:rPr>
              <a:t>Close the opportunity gap for migratory students</a:t>
            </a:r>
            <a:r>
              <a:rPr lang="en-US" sz="1300" b="1" i="0" u="none" strike="noStrike" cap="none">
                <a:solidFill>
                  <a:schemeClr val="dk1"/>
                </a:solidFill>
                <a:latin typeface="Arial"/>
                <a:ea typeface="Arial"/>
                <a:cs typeface="Arial"/>
                <a:sym typeface="Arial"/>
              </a:rPr>
              <a:t> </a:t>
            </a:r>
            <a:r>
              <a:rPr lang="en-US" sz="1300" b="0" i="0" u="none" strike="noStrike" cap="none">
                <a:solidFill>
                  <a:schemeClr val="dk1"/>
                </a:solidFill>
                <a:latin typeface="Arial"/>
                <a:ea typeface="Arial"/>
                <a:cs typeface="Arial"/>
                <a:sym typeface="Arial"/>
              </a:rPr>
              <a:t>in Mathematics by providing supplemental services during the regular and summer program periods.  </a:t>
            </a:r>
            <a:endParaRPr sz="1300" b="0" i="0" u="none" strike="noStrike" cap="none">
              <a:solidFill>
                <a:schemeClr val="dk1"/>
              </a:solidFill>
              <a:latin typeface="Arial"/>
              <a:ea typeface="Arial"/>
              <a:cs typeface="Arial"/>
              <a:sym typeface="Arial"/>
            </a:endParaRPr>
          </a:p>
          <a:p>
            <a:pPr marL="1028700" marR="57150" lvl="0" indent="-228600" algn="l" rtl="0">
              <a:lnSpc>
                <a:spcPct val="100000"/>
              </a:lnSpc>
              <a:spcBef>
                <a:spcPts val="0"/>
              </a:spcBef>
              <a:spcAft>
                <a:spcPts val="0"/>
              </a:spcAft>
              <a:buClr>
                <a:srgbClr val="000000"/>
              </a:buClr>
              <a:buSzPts val="1300"/>
              <a:buFont typeface="Arial"/>
              <a:buNone/>
            </a:pPr>
            <a:endParaRPr sz="1300" b="1" i="0" u="none" strike="noStrike" cap="none">
              <a:solidFill>
                <a:schemeClr val="dk1"/>
              </a:solidFill>
              <a:latin typeface="Arial"/>
              <a:ea typeface="Arial"/>
              <a:cs typeface="Arial"/>
              <a:sym typeface="Arial"/>
            </a:endParaRPr>
          </a:p>
          <a:p>
            <a:pPr marL="1028700" marR="57150" lvl="0" indent="-342900" algn="l" rtl="0">
              <a:lnSpc>
                <a:spcPct val="100000"/>
              </a:lnSpc>
              <a:spcBef>
                <a:spcPts val="0"/>
              </a:spcBef>
              <a:spcAft>
                <a:spcPts val="0"/>
              </a:spcAft>
              <a:buClr>
                <a:schemeClr val="dk1"/>
              </a:buClr>
              <a:buSzPts val="1800"/>
              <a:buFont typeface="Dosis SemiBold"/>
              <a:buChar char="●"/>
            </a:pPr>
            <a:r>
              <a:rPr lang="en-US" sz="1300" b="1" i="0" u="none" strike="noStrike" cap="none">
                <a:solidFill>
                  <a:schemeClr val="dk1"/>
                </a:solidFill>
                <a:latin typeface="Arial"/>
                <a:ea typeface="Arial"/>
                <a:cs typeface="Arial"/>
                <a:sym typeface="Arial"/>
              </a:rPr>
              <a:t>Priority 3- Preschool Kindergarten Readiness: </a:t>
            </a:r>
            <a:r>
              <a:rPr lang="en-US" sz="1300" b="0" i="0" u="none" strike="noStrike" cap="none">
                <a:solidFill>
                  <a:schemeClr val="dk1"/>
                </a:solidFill>
                <a:latin typeface="Arial"/>
                <a:ea typeface="Arial"/>
                <a:cs typeface="Arial"/>
                <a:sym typeface="Arial"/>
              </a:rPr>
              <a:t>Close the school readiness opportunity gap for migratory children ages 3-5 by increasing the number of migratory children participating in program-funded services.</a:t>
            </a:r>
            <a:endParaRPr sz="1300" b="1" i="0" u="none" strike="noStrike" cap="none">
              <a:solidFill>
                <a:schemeClr val="dk1"/>
              </a:solidFill>
              <a:latin typeface="Arial"/>
              <a:ea typeface="Arial"/>
              <a:cs typeface="Arial"/>
              <a:sym typeface="Arial"/>
            </a:endParaRPr>
          </a:p>
          <a:p>
            <a:pPr marL="1828800" marR="57150" lvl="0" indent="0" algn="l" rtl="0">
              <a:lnSpc>
                <a:spcPct val="100000"/>
              </a:lnSpc>
              <a:spcBef>
                <a:spcPts val="0"/>
              </a:spcBef>
              <a:spcAft>
                <a:spcPts val="0"/>
              </a:spcAft>
              <a:buClr>
                <a:srgbClr val="000000"/>
              </a:buClr>
              <a:buSzPts val="1300"/>
              <a:buFont typeface="Arial"/>
              <a:buNone/>
            </a:pPr>
            <a:endParaRPr sz="1300" b="1" i="0" u="none" strike="noStrike" cap="none">
              <a:solidFill>
                <a:schemeClr val="dk1"/>
              </a:solidFill>
              <a:latin typeface="Arial"/>
              <a:ea typeface="Arial"/>
              <a:cs typeface="Arial"/>
              <a:sym typeface="Arial"/>
            </a:endParaRPr>
          </a:p>
          <a:p>
            <a:pPr marL="1028700" marR="57150" lvl="0" indent="-342900" algn="l" rtl="0">
              <a:lnSpc>
                <a:spcPct val="100000"/>
              </a:lnSpc>
              <a:spcBef>
                <a:spcPts val="0"/>
              </a:spcBef>
              <a:spcAft>
                <a:spcPts val="0"/>
              </a:spcAft>
              <a:buClr>
                <a:schemeClr val="dk1"/>
              </a:buClr>
              <a:buSzPts val="1800"/>
              <a:buFont typeface="Dosis SemiBold"/>
              <a:buChar char="●"/>
            </a:pPr>
            <a:r>
              <a:rPr lang="en-US" sz="1300" b="1" i="0" u="none" strike="noStrike" cap="none">
                <a:solidFill>
                  <a:schemeClr val="dk1"/>
                </a:solidFill>
                <a:latin typeface="Arial"/>
                <a:ea typeface="Arial"/>
                <a:cs typeface="Arial"/>
                <a:sym typeface="Arial"/>
              </a:rPr>
              <a:t>Priority 4- Graduation:</a:t>
            </a:r>
            <a:r>
              <a:rPr lang="en-US" sz="1300" b="0" i="0" u="none" strike="noStrike" cap="none">
                <a:solidFill>
                  <a:schemeClr val="dk1"/>
                </a:solidFill>
                <a:latin typeface="Arial"/>
                <a:ea typeface="Arial"/>
                <a:cs typeface="Arial"/>
                <a:sym typeface="Arial"/>
              </a:rPr>
              <a:t> Increase the number of migratory students receiving high quality, targeted support in order to increase graduation rates, dropout recovery, and services for Out of School Youth (OSY), including access to alternative learning environments.</a:t>
            </a:r>
            <a:endParaRPr sz="1300" b="0" i="0" u="none" strike="noStrike" cap="none">
              <a:solidFill>
                <a:schemeClr val="dk1"/>
              </a:solidFill>
              <a:latin typeface="Arial"/>
              <a:ea typeface="Arial"/>
              <a:cs typeface="Arial"/>
              <a:sym typeface="Arial"/>
            </a:endParaRPr>
          </a:p>
          <a:p>
            <a:pPr marL="1828800" marR="5715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	</a:t>
            </a:r>
            <a:endParaRPr sz="1300" b="0" i="0" u="none" strike="noStrike" cap="none">
              <a:solidFill>
                <a:schemeClr val="dk1"/>
              </a:solidFill>
              <a:latin typeface="Arial"/>
              <a:ea typeface="Arial"/>
              <a:cs typeface="Arial"/>
              <a:sym typeface="Arial"/>
            </a:endParaRPr>
          </a:p>
          <a:p>
            <a:pPr marL="1028700" marR="57150" lvl="0" indent="-342900" algn="l" rtl="0">
              <a:lnSpc>
                <a:spcPct val="100000"/>
              </a:lnSpc>
              <a:spcBef>
                <a:spcPts val="0"/>
              </a:spcBef>
              <a:spcAft>
                <a:spcPts val="0"/>
              </a:spcAft>
              <a:buClr>
                <a:schemeClr val="dk1"/>
              </a:buClr>
              <a:buSzPts val="1800"/>
              <a:buFont typeface="Dosis SemiBold"/>
              <a:buChar char="●"/>
            </a:pPr>
            <a:r>
              <a:rPr lang="en-US" sz="1300" b="1" i="0" u="none" strike="noStrike" cap="none">
                <a:solidFill>
                  <a:schemeClr val="dk1"/>
                </a:solidFill>
                <a:latin typeface="Arial"/>
                <a:ea typeface="Arial"/>
                <a:cs typeface="Arial"/>
                <a:sym typeface="Arial"/>
              </a:rPr>
              <a:t>Priority 5</a:t>
            </a:r>
            <a:r>
              <a:rPr lang="en-US" sz="1300" b="0" i="0" u="none" strike="noStrike" cap="none">
                <a:solidFill>
                  <a:schemeClr val="dk1"/>
                </a:solidFill>
                <a:latin typeface="Arial"/>
                <a:ea typeface="Arial"/>
                <a:cs typeface="Arial"/>
                <a:sym typeface="Arial"/>
              </a:rPr>
              <a:t> – </a:t>
            </a:r>
            <a:r>
              <a:rPr lang="en-US" sz="1300" b="1" i="0" u="none" strike="noStrike" cap="none">
                <a:solidFill>
                  <a:schemeClr val="dk1"/>
                </a:solidFill>
                <a:latin typeface="Arial"/>
                <a:ea typeface="Arial"/>
                <a:cs typeface="Arial"/>
                <a:sym typeface="Arial"/>
              </a:rPr>
              <a:t>Eliminate Educational Barriers through Support Services</a:t>
            </a:r>
            <a:r>
              <a:rPr lang="en-US" sz="1300" b="0" i="0" u="none" strike="noStrike" cap="none">
                <a:solidFill>
                  <a:schemeClr val="dk1"/>
                </a:solidFill>
                <a:latin typeface="Arial"/>
                <a:ea typeface="Arial"/>
                <a:cs typeface="Arial"/>
                <a:sym typeface="Arial"/>
              </a:rPr>
              <a:t>: Increase access to Migrant Program funded support services; and increase the number of resolved Medically Diagnosed Alerts (MDAs). </a:t>
            </a:r>
            <a:endParaRPr sz="1800" b="0" i="1" u="none" strike="noStrike" cap="none">
              <a:solidFill>
                <a:schemeClr val="dk1"/>
              </a:solidFill>
              <a:latin typeface="Dosis SemiBold"/>
              <a:ea typeface="Dosis SemiBold"/>
              <a:cs typeface="Dosis SemiBold"/>
              <a:sym typeface="Dosis SemiBold"/>
            </a:endParaRPr>
          </a:p>
        </p:txBody>
      </p:sp>
      <p:sp>
        <p:nvSpPr>
          <p:cNvPr id="592" name="Google Shape;592;g17e74190e7e_0_0"/>
          <p:cNvSpPr txBox="1">
            <a:spLocks noGrp="1"/>
          </p:cNvSpPr>
          <p:nvPr>
            <p:ph type="title"/>
          </p:nvPr>
        </p:nvSpPr>
        <p:spPr>
          <a:xfrm>
            <a:off x="746412" y="30045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941100"/>
              </a:buClr>
              <a:buSzPts val="3600"/>
              <a:buFont typeface="Arial"/>
              <a:buNone/>
            </a:pPr>
            <a:r>
              <a:rPr lang="en-US" b="1">
                <a:solidFill>
                  <a:srgbClr val="003F30"/>
                </a:solidFill>
                <a:latin typeface="Dosis"/>
                <a:ea typeface="Dosis"/>
                <a:cs typeface="Dosis"/>
                <a:sym typeface="Dosis"/>
              </a:rPr>
              <a:t>Migrant Education Program Priorities</a:t>
            </a:r>
            <a:endParaRPr b="1">
              <a:solidFill>
                <a:srgbClr val="003F30"/>
              </a:solidFill>
              <a:latin typeface="Dosis"/>
              <a:ea typeface="Dosis"/>
              <a:cs typeface="Dosis"/>
              <a:sym typeface="Dosis"/>
            </a:endParaRPr>
          </a:p>
        </p:txBody>
      </p:sp>
      <p:pic>
        <p:nvPicPr>
          <p:cNvPr id="593" name="Google Shape;593;g17e74190e7e_0_0"/>
          <p:cNvPicPr preferRelativeResize="0"/>
          <p:nvPr/>
        </p:nvPicPr>
        <p:blipFill rotWithShape="1">
          <a:blip r:embed="rId3">
            <a:alphaModFix/>
          </a:blip>
          <a:srcRect/>
          <a:stretch/>
        </p:blipFill>
        <p:spPr>
          <a:xfrm>
            <a:off x="6542452" y="5806201"/>
            <a:ext cx="2601550" cy="1051799"/>
          </a:xfrm>
          <a:prstGeom prst="rect">
            <a:avLst/>
          </a:prstGeom>
          <a:noFill/>
          <a:ln>
            <a:noFill/>
          </a:ln>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g12b38031578_0_1895"/>
          <p:cNvSpPr txBox="1"/>
          <p:nvPr/>
        </p:nvSpPr>
        <p:spPr>
          <a:xfrm>
            <a:off x="0" y="0"/>
            <a:ext cx="838200" cy="6858000"/>
          </a:xfrm>
          <a:prstGeom prst="rect">
            <a:avLst/>
          </a:prstGeom>
          <a:solidFill>
            <a:srgbClr val="2C963E">
              <a:alpha val="8274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99" name="Google Shape;599;g12b38031578_0_1895"/>
          <p:cNvPicPr preferRelativeResize="0"/>
          <p:nvPr/>
        </p:nvPicPr>
        <p:blipFill rotWithShape="1">
          <a:blip r:embed="rId3">
            <a:alphaModFix/>
          </a:blip>
          <a:srcRect/>
          <a:stretch/>
        </p:blipFill>
        <p:spPr>
          <a:xfrm>
            <a:off x="5841550" y="5522813"/>
            <a:ext cx="3302456" cy="1335175"/>
          </a:xfrm>
          <a:prstGeom prst="rect">
            <a:avLst/>
          </a:prstGeom>
          <a:noFill/>
          <a:ln>
            <a:noFill/>
          </a:ln>
        </p:spPr>
      </p:pic>
      <p:sp>
        <p:nvSpPr>
          <p:cNvPr id="600" name="Google Shape;600;g12b38031578_0_1895"/>
          <p:cNvSpPr txBox="1">
            <a:spLocks noGrp="1"/>
          </p:cNvSpPr>
          <p:nvPr>
            <p:ph type="title"/>
          </p:nvPr>
        </p:nvSpPr>
        <p:spPr>
          <a:xfrm>
            <a:off x="1103050" y="110926"/>
            <a:ext cx="7314900" cy="938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Clr>
                <a:srgbClr val="434343"/>
              </a:buClr>
              <a:buSzPts val="3600"/>
              <a:buFont typeface="Dosis"/>
              <a:buNone/>
            </a:pPr>
            <a:r>
              <a:rPr lang="en-US" sz="3300" b="1">
                <a:latin typeface="Dosis"/>
                <a:ea typeface="Dosis"/>
                <a:cs typeface="Dosis"/>
                <a:sym typeface="Dosis"/>
              </a:rPr>
              <a:t>Migrant Federal Program Director Roles:</a:t>
            </a:r>
            <a:endParaRPr sz="3300" b="1">
              <a:latin typeface="Dosis"/>
              <a:ea typeface="Dosis"/>
              <a:cs typeface="Dosis"/>
              <a:sym typeface="Dosis"/>
            </a:endParaRPr>
          </a:p>
        </p:txBody>
      </p:sp>
      <p:sp>
        <p:nvSpPr>
          <p:cNvPr id="601" name="Google Shape;601;g12b38031578_0_1895"/>
          <p:cNvSpPr txBox="1">
            <a:spLocks noGrp="1"/>
          </p:cNvSpPr>
          <p:nvPr>
            <p:ph type="body" idx="1"/>
          </p:nvPr>
        </p:nvSpPr>
        <p:spPr>
          <a:xfrm>
            <a:off x="1103050" y="1254225"/>
            <a:ext cx="7866300" cy="378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2400"/>
              <a:buNone/>
            </a:pPr>
            <a:r>
              <a:rPr lang="en-US" sz="2100">
                <a:latin typeface="Dosis"/>
                <a:ea typeface="Dosis"/>
                <a:cs typeface="Dosis"/>
                <a:sym typeface="Dosis"/>
              </a:rPr>
              <a:t>Top 4 Responsibilities: </a:t>
            </a:r>
            <a:endParaRPr sz="2100">
              <a:latin typeface="Dosis"/>
              <a:ea typeface="Dosis"/>
              <a:cs typeface="Dosis"/>
              <a:sym typeface="Dosis"/>
            </a:endParaRPr>
          </a:p>
          <a:p>
            <a:pPr marL="457200" lvl="0" indent="-361950" algn="l" rtl="0">
              <a:lnSpc>
                <a:spcPct val="100000"/>
              </a:lnSpc>
              <a:spcBef>
                <a:spcPts val="600"/>
              </a:spcBef>
              <a:spcAft>
                <a:spcPts val="0"/>
              </a:spcAft>
              <a:buSzPts val="2100"/>
              <a:buFont typeface="Dosis"/>
              <a:buChar char="▪"/>
            </a:pPr>
            <a:r>
              <a:rPr lang="en-US" sz="2100">
                <a:latin typeface="Dosis"/>
                <a:ea typeface="Dosis"/>
                <a:cs typeface="Dosis"/>
                <a:sym typeface="Dosis"/>
              </a:rPr>
              <a:t>Conduct/facilitate a local needs assessment that identifies the needs of migrant students identified in the school district boundaries.</a:t>
            </a:r>
            <a:endParaRPr sz="2100">
              <a:latin typeface="Dosis"/>
              <a:ea typeface="Dosis"/>
              <a:cs typeface="Dosis"/>
              <a:sym typeface="Dosis"/>
            </a:endParaRPr>
          </a:p>
          <a:p>
            <a:pPr marL="457200" lvl="0" indent="-361950" algn="l" rtl="0">
              <a:lnSpc>
                <a:spcPct val="100000"/>
              </a:lnSpc>
              <a:spcBef>
                <a:spcPts val="0"/>
              </a:spcBef>
              <a:spcAft>
                <a:spcPts val="0"/>
              </a:spcAft>
              <a:buSzPts val="2100"/>
              <a:buFont typeface="Dosis"/>
              <a:buChar char="▪"/>
            </a:pPr>
            <a:r>
              <a:rPr lang="en-US" sz="2100">
                <a:latin typeface="Dosis"/>
                <a:ea typeface="Dosis"/>
                <a:cs typeface="Dosis"/>
                <a:sym typeface="Dosis"/>
              </a:rPr>
              <a:t>Develop and meet with a local parent advisory council to seek their input in addressing the identified needs. NOTE:  Because the program funds would never be sufficient to address all the academic and support needs of migrant students, the FPD would look to coordinate resources with other federal, state, and local programs.</a:t>
            </a:r>
            <a:endParaRPr sz="2100">
              <a:latin typeface="Dosis"/>
              <a:ea typeface="Dosis"/>
              <a:cs typeface="Dosis"/>
              <a:sym typeface="Dosis"/>
            </a:endParaRPr>
          </a:p>
          <a:p>
            <a:pPr marL="457200" lvl="0" indent="-361950" algn="l" rtl="0">
              <a:lnSpc>
                <a:spcPct val="100000"/>
              </a:lnSpc>
              <a:spcBef>
                <a:spcPts val="0"/>
              </a:spcBef>
              <a:spcAft>
                <a:spcPts val="0"/>
              </a:spcAft>
              <a:buSzPts val="2100"/>
              <a:buFont typeface="Dosis"/>
              <a:buChar char="▪"/>
            </a:pPr>
            <a:r>
              <a:rPr lang="en-US" sz="2100">
                <a:latin typeface="Dosis"/>
                <a:ea typeface="Dosis"/>
                <a:cs typeface="Dosis"/>
                <a:sym typeface="Dosis"/>
              </a:rPr>
              <a:t>Complete the EGMS </a:t>
            </a:r>
            <a:endParaRPr sz="2100">
              <a:latin typeface="Dosis"/>
              <a:ea typeface="Dosis"/>
              <a:cs typeface="Dosis"/>
              <a:sym typeface="Dosis"/>
            </a:endParaRPr>
          </a:p>
          <a:p>
            <a:pPr marL="457200" lvl="0" indent="-361950" algn="l" rtl="0">
              <a:lnSpc>
                <a:spcPct val="100000"/>
              </a:lnSpc>
              <a:spcBef>
                <a:spcPts val="0"/>
              </a:spcBef>
              <a:spcAft>
                <a:spcPts val="0"/>
              </a:spcAft>
              <a:buSzPts val="2100"/>
              <a:buFont typeface="Dosis"/>
              <a:buChar char="▪"/>
            </a:pPr>
            <a:r>
              <a:rPr lang="en-US" sz="2100">
                <a:latin typeface="Dosis"/>
                <a:ea typeface="Dosis"/>
                <a:cs typeface="Dosis"/>
                <a:sym typeface="Dosis"/>
              </a:rPr>
              <a:t>Supervise the activities of staff employed in the program to ensure services and support activities, including records clerk and recruiting, are completed in accordance with federal and state requirements.</a:t>
            </a:r>
            <a:endParaRPr sz="2100">
              <a:latin typeface="Dosis"/>
              <a:ea typeface="Dosis"/>
              <a:cs typeface="Dosis"/>
              <a:sym typeface="Dosis"/>
            </a:endParaRPr>
          </a:p>
          <a:p>
            <a:pPr marL="76200" lvl="0" indent="0" algn="ctr" rtl="0">
              <a:lnSpc>
                <a:spcPct val="100000"/>
              </a:lnSpc>
              <a:spcBef>
                <a:spcPts val="600"/>
              </a:spcBef>
              <a:spcAft>
                <a:spcPts val="0"/>
              </a:spcAft>
              <a:buSzPts val="2400"/>
              <a:buNone/>
            </a:pPr>
            <a:r>
              <a:rPr lang="en-US" sz="2100" u="sng">
                <a:solidFill>
                  <a:schemeClr val="hlink"/>
                </a:solidFill>
                <a:hlinkClick r:id="rId4"/>
              </a:rPr>
              <a:t>FPD Job Description Link</a:t>
            </a:r>
            <a:r>
              <a:rPr lang="en-US" sz="2100"/>
              <a:t>  and </a:t>
            </a:r>
            <a:r>
              <a:rPr lang="en-US" sz="2100" u="sng">
                <a:solidFill>
                  <a:schemeClr val="hlink"/>
                </a:solidFill>
                <a:hlinkClick r:id="rId5"/>
              </a:rPr>
              <a:t>MEP OSPI Infographic</a:t>
            </a:r>
            <a:r>
              <a:rPr lang="en-US" sz="1900"/>
              <a:t> </a:t>
            </a:r>
            <a:endParaRPr sz="1900"/>
          </a:p>
          <a:p>
            <a:pPr marL="76200" lvl="0" indent="0" algn="l" rtl="0">
              <a:lnSpc>
                <a:spcPct val="100000"/>
              </a:lnSpc>
              <a:spcBef>
                <a:spcPts val="600"/>
              </a:spcBef>
              <a:spcAft>
                <a:spcPts val="0"/>
              </a:spcAft>
              <a:buSzPts val="2400"/>
              <a:buNone/>
            </a:pPr>
            <a:endParaRPr sz="2000"/>
          </a:p>
          <a:p>
            <a:pPr marL="0" lvl="0" indent="0" algn="l" rtl="0">
              <a:lnSpc>
                <a:spcPct val="100000"/>
              </a:lnSpc>
              <a:spcBef>
                <a:spcPts val="600"/>
              </a:spcBef>
              <a:spcAft>
                <a:spcPts val="0"/>
              </a:spcAft>
              <a:buSzPts val="2400"/>
              <a:buNone/>
            </a:pPr>
            <a:r>
              <a:rPr lang="en-US" sz="2000"/>
              <a:t> </a:t>
            </a:r>
            <a:endParaRPr sz="2000" b="0"/>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Google Shape;606;ge801f4caa6_2_6"/>
          <p:cNvPicPr preferRelativeResize="0"/>
          <p:nvPr/>
        </p:nvPicPr>
        <p:blipFill rotWithShape="1">
          <a:blip r:embed="rId3">
            <a:alphaModFix amt="17000"/>
          </a:blip>
          <a:srcRect/>
          <a:stretch/>
        </p:blipFill>
        <p:spPr>
          <a:xfrm>
            <a:off x="838200" y="0"/>
            <a:ext cx="8384799" cy="6858002"/>
          </a:xfrm>
          <a:prstGeom prst="rect">
            <a:avLst/>
          </a:prstGeom>
          <a:noFill/>
          <a:ln>
            <a:noFill/>
          </a:ln>
        </p:spPr>
      </p:pic>
      <p:sp>
        <p:nvSpPr>
          <p:cNvPr id="607" name="Google Shape;607;ge801f4caa6_2_6"/>
          <p:cNvSpPr txBox="1"/>
          <p:nvPr/>
        </p:nvSpPr>
        <p:spPr>
          <a:xfrm>
            <a:off x="0" y="0"/>
            <a:ext cx="838200" cy="6858000"/>
          </a:xfrm>
          <a:prstGeom prst="rect">
            <a:avLst/>
          </a:prstGeom>
          <a:solidFill>
            <a:srgbClr val="2C963E">
              <a:alpha val="8235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608" name="Google Shape;608;ge801f4caa6_2_6"/>
          <p:cNvPicPr preferRelativeResize="0"/>
          <p:nvPr/>
        </p:nvPicPr>
        <p:blipFill rotWithShape="1">
          <a:blip r:embed="rId4">
            <a:alphaModFix/>
          </a:blip>
          <a:srcRect/>
          <a:stretch/>
        </p:blipFill>
        <p:spPr>
          <a:xfrm>
            <a:off x="5841550" y="5522813"/>
            <a:ext cx="3302456" cy="1335175"/>
          </a:xfrm>
          <a:prstGeom prst="rect">
            <a:avLst/>
          </a:prstGeom>
          <a:noFill/>
          <a:ln>
            <a:noFill/>
          </a:ln>
        </p:spPr>
      </p:pic>
      <p:sp>
        <p:nvSpPr>
          <p:cNvPr id="609" name="Google Shape;609;ge801f4caa6_2_6"/>
          <p:cNvSpPr txBox="1"/>
          <p:nvPr/>
        </p:nvSpPr>
        <p:spPr>
          <a:xfrm>
            <a:off x="1202050" y="1274425"/>
            <a:ext cx="7485900" cy="4059600"/>
          </a:xfrm>
          <a:prstGeom prst="rect">
            <a:avLst/>
          </a:prstGeom>
          <a:noFill/>
          <a:ln>
            <a:noFill/>
          </a:ln>
        </p:spPr>
        <p:txBody>
          <a:bodyPr spcFirstLastPara="1" wrap="square" lIns="91425" tIns="91425" rIns="91425" bIns="91425" anchor="t" anchorCtr="0">
            <a:spAutoFit/>
          </a:bodyPr>
          <a:lstStyle/>
          <a:p>
            <a:pPr marL="76200" marR="0" lvl="0" indent="0" algn="l" rtl="0">
              <a:lnSpc>
                <a:spcPct val="100000"/>
              </a:lnSpc>
              <a:spcBef>
                <a:spcPts val="600"/>
              </a:spcBef>
              <a:spcAft>
                <a:spcPts val="0"/>
              </a:spcAft>
              <a:buClr>
                <a:srgbClr val="000000"/>
              </a:buClr>
              <a:buSzPts val="2400"/>
              <a:buFont typeface="Arial"/>
              <a:buNone/>
            </a:pPr>
            <a:endParaRPr sz="2400" b="1" i="0" u="none" strike="noStrike" cap="none">
              <a:solidFill>
                <a:srgbClr val="274E13"/>
              </a:solidFill>
              <a:latin typeface="Titillium Web"/>
              <a:ea typeface="Titillium Web"/>
              <a:cs typeface="Titillium Web"/>
              <a:sym typeface="Titillium Web"/>
            </a:endParaRPr>
          </a:p>
          <a:p>
            <a:pPr marL="76200" marR="0" lvl="0" indent="0" algn="ctr" rtl="0">
              <a:lnSpc>
                <a:spcPct val="115000"/>
              </a:lnSpc>
              <a:spcBef>
                <a:spcPts val="600"/>
              </a:spcBef>
              <a:spcAft>
                <a:spcPts val="0"/>
              </a:spcAft>
              <a:buClr>
                <a:srgbClr val="000000"/>
              </a:buClr>
              <a:buSzPts val="3300"/>
              <a:buFont typeface="Arial"/>
              <a:buNone/>
            </a:pPr>
            <a:r>
              <a:rPr lang="en-US" sz="3300" b="1" i="1" u="none" strike="noStrike" cap="none">
                <a:solidFill>
                  <a:srgbClr val="274E13"/>
                </a:solidFill>
                <a:latin typeface="Titillium Web"/>
                <a:ea typeface="Titillium Web"/>
                <a:cs typeface="Titillium Web"/>
                <a:sym typeface="Titillium Web"/>
              </a:rPr>
              <a:t>Is to ensure that all migrant students reach challenging academic standards and graduate with a high school diploma (or complete a GED) that prepares them for responsible citizenship, further learning, and productive employment.</a:t>
            </a:r>
            <a:endParaRPr sz="2000" b="1" i="0" u="none" strike="noStrike" cap="none">
              <a:solidFill>
                <a:srgbClr val="274E13"/>
              </a:solidFill>
              <a:latin typeface="Arial"/>
              <a:ea typeface="Arial"/>
              <a:cs typeface="Arial"/>
              <a:sym typeface="Arial"/>
            </a:endParaRPr>
          </a:p>
        </p:txBody>
      </p:sp>
      <p:sp>
        <p:nvSpPr>
          <p:cNvPr id="610" name="Google Shape;610;ge801f4caa6_2_6"/>
          <p:cNvSpPr txBox="1"/>
          <p:nvPr/>
        </p:nvSpPr>
        <p:spPr>
          <a:xfrm>
            <a:off x="870181" y="383258"/>
            <a:ext cx="6761100" cy="8574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3500"/>
              <a:buFont typeface="Arial"/>
              <a:buNone/>
            </a:pPr>
            <a:r>
              <a:rPr lang="en-US" sz="3500" b="1" i="0" u="none" strike="noStrike" cap="none">
                <a:solidFill>
                  <a:srgbClr val="274E13"/>
                </a:solidFill>
                <a:latin typeface="Dosis"/>
                <a:ea typeface="Dosis"/>
                <a:cs typeface="Dosis"/>
                <a:sym typeface="Dosis"/>
              </a:rPr>
              <a:t>The Goal of MEP:</a:t>
            </a:r>
            <a:endParaRPr sz="3500" b="1" i="0" u="none" strike="noStrike" cap="none">
              <a:solidFill>
                <a:srgbClr val="274E13"/>
              </a:solidFill>
              <a:latin typeface="Dosis"/>
              <a:ea typeface="Dosis"/>
              <a:cs typeface="Dosis"/>
              <a:sym typeface="Dosis"/>
            </a:endParaRP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g12b38031578_0_1904"/>
          <p:cNvSpPr txBox="1"/>
          <p:nvPr/>
        </p:nvSpPr>
        <p:spPr>
          <a:xfrm>
            <a:off x="0" y="0"/>
            <a:ext cx="838200" cy="6858000"/>
          </a:xfrm>
          <a:prstGeom prst="rect">
            <a:avLst/>
          </a:prstGeom>
          <a:solidFill>
            <a:srgbClr val="2C963E">
              <a:alpha val="8274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616" name="Google Shape;616;g12b38031578_0_1904"/>
          <p:cNvPicPr preferRelativeResize="0"/>
          <p:nvPr/>
        </p:nvPicPr>
        <p:blipFill rotWithShape="1">
          <a:blip r:embed="rId3">
            <a:alphaModFix/>
          </a:blip>
          <a:srcRect/>
          <a:stretch/>
        </p:blipFill>
        <p:spPr>
          <a:xfrm>
            <a:off x="6123950" y="5583313"/>
            <a:ext cx="3302456" cy="1335175"/>
          </a:xfrm>
          <a:prstGeom prst="rect">
            <a:avLst/>
          </a:prstGeom>
          <a:noFill/>
          <a:ln>
            <a:noFill/>
          </a:ln>
        </p:spPr>
      </p:pic>
      <p:sp>
        <p:nvSpPr>
          <p:cNvPr id="617" name="Google Shape;617;g12b38031578_0_1904"/>
          <p:cNvSpPr txBox="1"/>
          <p:nvPr/>
        </p:nvSpPr>
        <p:spPr>
          <a:xfrm>
            <a:off x="838200" y="88450"/>
            <a:ext cx="8305800" cy="8574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3500"/>
              <a:buFont typeface="Arial"/>
              <a:buNone/>
            </a:pPr>
            <a:r>
              <a:rPr lang="en-US" sz="3500" b="1" i="0" u="none" strike="noStrike" cap="none">
                <a:solidFill>
                  <a:srgbClr val="434343"/>
                </a:solidFill>
                <a:latin typeface="Dosis"/>
                <a:ea typeface="Dosis"/>
                <a:cs typeface="Dosis"/>
                <a:sym typeface="Dosis"/>
              </a:rPr>
              <a:t>Required Personnel and Job Descriptions:</a:t>
            </a:r>
            <a:endParaRPr sz="3500" b="1" i="0" u="none" strike="noStrike" cap="none">
              <a:solidFill>
                <a:srgbClr val="434343"/>
              </a:solidFill>
              <a:latin typeface="Dosis"/>
              <a:ea typeface="Dosis"/>
              <a:cs typeface="Dosis"/>
              <a:sym typeface="Dosis"/>
            </a:endParaRPr>
          </a:p>
        </p:txBody>
      </p:sp>
      <p:sp>
        <p:nvSpPr>
          <p:cNvPr id="618" name="Google Shape;618;g12b38031578_0_1904"/>
          <p:cNvSpPr txBox="1"/>
          <p:nvPr/>
        </p:nvSpPr>
        <p:spPr>
          <a:xfrm>
            <a:off x="1223900" y="1041175"/>
            <a:ext cx="6525600" cy="857400"/>
          </a:xfrm>
          <a:prstGeom prst="rect">
            <a:avLst/>
          </a:prstGeom>
          <a:noFill/>
          <a:ln>
            <a:noFill/>
          </a:ln>
        </p:spPr>
        <p:txBody>
          <a:bodyPr spcFirstLastPara="1" wrap="square" lIns="91425" tIns="91425" rIns="91425" bIns="91425" anchor="t" anchorCtr="0">
            <a:noAutofit/>
          </a:bodyPr>
          <a:lstStyle/>
          <a:p>
            <a:pPr marL="457200" marR="0" lvl="0" indent="-393700" algn="l" rtl="0">
              <a:lnSpc>
                <a:spcPct val="115000"/>
              </a:lnSpc>
              <a:spcBef>
                <a:spcPts val="600"/>
              </a:spcBef>
              <a:spcAft>
                <a:spcPts val="0"/>
              </a:spcAft>
              <a:buClr>
                <a:srgbClr val="666666"/>
              </a:buClr>
              <a:buSzPts val="2600"/>
              <a:buFont typeface="Century Gothic"/>
              <a:buChar char="▪"/>
            </a:pPr>
            <a:r>
              <a:rPr lang="en-US" sz="2300" b="1" i="0" u="none" strike="noStrike" cap="none">
                <a:solidFill>
                  <a:srgbClr val="666666"/>
                </a:solidFill>
                <a:latin typeface="Century Gothic"/>
                <a:ea typeface="Century Gothic"/>
                <a:cs typeface="Century Gothic"/>
                <a:sym typeface="Century Gothic"/>
              </a:rPr>
              <a:t>Migrant Federal Program Director (FPD)</a:t>
            </a:r>
            <a:endParaRPr sz="2300" b="1" i="0" u="none" strike="noStrike" cap="none">
              <a:solidFill>
                <a:srgbClr val="666666"/>
              </a:solidFill>
              <a:latin typeface="Century Gothic"/>
              <a:ea typeface="Century Gothic"/>
              <a:cs typeface="Century Gothic"/>
              <a:sym typeface="Century Gothic"/>
            </a:endParaRPr>
          </a:p>
          <a:p>
            <a:pPr marL="457200" marR="0" lvl="0" indent="-374650" algn="l" rtl="0">
              <a:lnSpc>
                <a:spcPct val="115000"/>
              </a:lnSpc>
              <a:spcBef>
                <a:spcPts val="0"/>
              </a:spcBef>
              <a:spcAft>
                <a:spcPts val="0"/>
              </a:spcAft>
              <a:buClr>
                <a:srgbClr val="666666"/>
              </a:buClr>
              <a:buSzPts val="2300"/>
              <a:buFont typeface="Century Gothic"/>
              <a:buChar char="▪"/>
            </a:pPr>
            <a:r>
              <a:rPr lang="en-US" sz="2300" b="1" i="1" u="sng" strike="noStrike" cap="none">
                <a:solidFill>
                  <a:srgbClr val="1155CC"/>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Records Clerk </a:t>
            </a:r>
            <a:r>
              <a:rPr lang="en-US" sz="2300" b="1" i="1" u="none" strike="noStrike" cap="none">
                <a:solidFill>
                  <a:srgbClr val="666666"/>
                </a:solidFill>
                <a:latin typeface="Century Gothic"/>
                <a:ea typeface="Century Gothic"/>
                <a:cs typeface="Century Gothic"/>
                <a:sym typeface="Century Gothic"/>
              </a:rPr>
              <a:t>Total Students/800=FTE</a:t>
            </a:r>
            <a:endParaRPr sz="2300" b="1" i="1" u="none" strike="noStrike" cap="none">
              <a:solidFill>
                <a:srgbClr val="666666"/>
              </a:solidFill>
              <a:latin typeface="Century Gothic"/>
              <a:ea typeface="Century Gothic"/>
              <a:cs typeface="Century Gothic"/>
              <a:sym typeface="Century Gothic"/>
            </a:endParaRPr>
          </a:p>
          <a:p>
            <a:pPr marL="457200" marR="0" lvl="0" indent="-374650" algn="l" rtl="0">
              <a:lnSpc>
                <a:spcPct val="115000"/>
              </a:lnSpc>
              <a:spcBef>
                <a:spcPts val="0"/>
              </a:spcBef>
              <a:spcAft>
                <a:spcPts val="0"/>
              </a:spcAft>
              <a:buClr>
                <a:srgbClr val="666666"/>
              </a:buClr>
              <a:buSzPts val="2300"/>
              <a:buFont typeface="Century Gothic"/>
              <a:buChar char="▪"/>
            </a:pPr>
            <a:r>
              <a:rPr lang="en-US" sz="2300" b="1" i="1" u="sng" strike="noStrike" cap="none">
                <a:solidFill>
                  <a:srgbClr val="1155CC"/>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Recruiter</a:t>
            </a:r>
            <a:r>
              <a:rPr lang="en-US" sz="2300" b="1" i="1" u="none" strike="noStrike" cap="none">
                <a:solidFill>
                  <a:srgbClr val="666666"/>
                </a:solidFill>
                <a:latin typeface="Century Gothic"/>
                <a:ea typeface="Century Gothic"/>
                <a:cs typeface="Century Gothic"/>
                <a:sym typeface="Century Gothic"/>
              </a:rPr>
              <a:t>  Total Students/600=FTE</a:t>
            </a:r>
            <a:endParaRPr sz="2300" b="1" i="1" u="none" strike="noStrike" cap="none">
              <a:solidFill>
                <a:srgbClr val="666666"/>
              </a:solidFill>
              <a:latin typeface="Century Gothic"/>
              <a:ea typeface="Century Gothic"/>
              <a:cs typeface="Century Gothic"/>
              <a:sym typeface="Century Gothic"/>
            </a:endParaRPr>
          </a:p>
          <a:p>
            <a:pPr marL="457200" marR="0" lvl="0" indent="0" algn="l" rtl="0">
              <a:lnSpc>
                <a:spcPct val="115000"/>
              </a:lnSpc>
              <a:spcBef>
                <a:spcPts val="600"/>
              </a:spcBef>
              <a:spcAft>
                <a:spcPts val="0"/>
              </a:spcAft>
              <a:buClr>
                <a:srgbClr val="000000"/>
              </a:buClr>
              <a:buSzPts val="2300"/>
              <a:buFont typeface="Arial"/>
              <a:buNone/>
            </a:pPr>
            <a:r>
              <a:rPr lang="en-US" sz="2300" b="1" i="1" u="none" strike="noStrike" cap="none">
                <a:solidFill>
                  <a:srgbClr val="666666"/>
                </a:solidFill>
                <a:latin typeface="Century Gothic"/>
                <a:ea typeface="Century Gothic"/>
                <a:cs typeface="Century Gothic"/>
                <a:sym typeface="Century Gothic"/>
              </a:rPr>
              <a:t>If extra funds are available:</a:t>
            </a:r>
            <a:endParaRPr sz="2300" b="1" i="1" u="none" strike="noStrike" cap="none">
              <a:solidFill>
                <a:srgbClr val="666666"/>
              </a:solidFill>
              <a:latin typeface="Century Gothic"/>
              <a:ea typeface="Century Gothic"/>
              <a:cs typeface="Century Gothic"/>
              <a:sym typeface="Century Gothic"/>
            </a:endParaRPr>
          </a:p>
          <a:p>
            <a:pPr marL="457200" marR="0" lvl="0" indent="-374650" algn="l" rtl="0">
              <a:lnSpc>
                <a:spcPct val="115000"/>
              </a:lnSpc>
              <a:spcBef>
                <a:spcPts val="600"/>
              </a:spcBef>
              <a:spcAft>
                <a:spcPts val="0"/>
              </a:spcAft>
              <a:buClr>
                <a:srgbClr val="666666"/>
              </a:buClr>
              <a:buSzPts val="2300"/>
              <a:buFont typeface="Century Gothic"/>
              <a:buChar char="▪"/>
            </a:pPr>
            <a:r>
              <a:rPr lang="en-US" sz="2300" b="1" i="1" u="sng" strike="noStrike" cap="none">
                <a:solidFill>
                  <a:srgbClr val="1155CC"/>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Migrant Graduation Specialists</a:t>
            </a:r>
            <a:r>
              <a:rPr lang="en-US" sz="2300" b="1" i="1" u="none" strike="noStrike" cap="none">
                <a:solidFill>
                  <a:srgbClr val="666666"/>
                </a:solidFill>
                <a:latin typeface="Century Gothic"/>
                <a:ea typeface="Century Gothic"/>
                <a:cs typeface="Century Gothic"/>
                <a:sym typeface="Century Gothic"/>
              </a:rPr>
              <a:t> (MGS) 1FTE=50 students</a:t>
            </a:r>
            <a:endParaRPr sz="2300" b="1" i="1" u="none" strike="noStrike" cap="none">
              <a:solidFill>
                <a:srgbClr val="666666"/>
              </a:solidFill>
              <a:latin typeface="Century Gothic"/>
              <a:ea typeface="Century Gothic"/>
              <a:cs typeface="Century Gothic"/>
              <a:sym typeface="Century Gothic"/>
            </a:endParaRPr>
          </a:p>
          <a:p>
            <a:pPr marL="457200" marR="0" lvl="0" indent="-374650" algn="l" rtl="0">
              <a:lnSpc>
                <a:spcPct val="115000"/>
              </a:lnSpc>
              <a:spcBef>
                <a:spcPts val="0"/>
              </a:spcBef>
              <a:spcAft>
                <a:spcPts val="0"/>
              </a:spcAft>
              <a:buClr>
                <a:srgbClr val="666666"/>
              </a:buClr>
              <a:buSzPts val="2300"/>
              <a:buFont typeface="Century Gothic"/>
              <a:buChar char="▪"/>
            </a:pPr>
            <a:r>
              <a:rPr lang="en-US" sz="2300" b="1" i="1" u="sng" strike="noStrike" cap="none">
                <a:solidFill>
                  <a:srgbClr val="1155CC"/>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Migrant Student Advocate</a:t>
            </a:r>
            <a:r>
              <a:rPr lang="en-US" sz="2300" b="1" i="1" u="none" strike="noStrike" cap="none">
                <a:solidFill>
                  <a:srgbClr val="666666"/>
                </a:solidFill>
                <a:latin typeface="Century Gothic"/>
                <a:ea typeface="Century Gothic"/>
                <a:cs typeface="Century Gothic"/>
                <a:sym typeface="Century Gothic"/>
              </a:rPr>
              <a:t> (MSA)  1FTE=150 students</a:t>
            </a:r>
            <a:endParaRPr sz="2300" b="1" i="1" u="none" strike="noStrike" cap="none">
              <a:solidFill>
                <a:srgbClr val="666666"/>
              </a:solidFill>
              <a:latin typeface="Century Gothic"/>
              <a:ea typeface="Century Gothic"/>
              <a:cs typeface="Century Gothic"/>
              <a:sym typeface="Century Gothic"/>
            </a:endParaRPr>
          </a:p>
          <a:p>
            <a:pPr marL="457200" marR="0" lvl="0" indent="-374650" algn="l" rtl="0">
              <a:lnSpc>
                <a:spcPct val="115000"/>
              </a:lnSpc>
              <a:spcBef>
                <a:spcPts val="0"/>
              </a:spcBef>
              <a:spcAft>
                <a:spcPts val="0"/>
              </a:spcAft>
              <a:buClr>
                <a:srgbClr val="666666"/>
              </a:buClr>
              <a:buSzPts val="2300"/>
              <a:buFont typeface="Century Gothic"/>
              <a:buChar char="▪"/>
            </a:pPr>
            <a:r>
              <a:rPr lang="en-US" sz="2300" b="1" i="1" u="none" strike="noStrike" cap="none">
                <a:solidFill>
                  <a:srgbClr val="666666"/>
                </a:solidFill>
                <a:latin typeface="Century Gothic"/>
                <a:ea typeface="Century Gothic"/>
                <a:cs typeface="Century Gothic"/>
                <a:sym typeface="Century Gothic"/>
              </a:rPr>
              <a:t>Migrant Academic Para or Teacher</a:t>
            </a:r>
            <a:endParaRPr sz="2300" b="1" i="1" u="none" strike="noStrike" cap="none">
              <a:solidFill>
                <a:srgbClr val="666666"/>
              </a:solidFill>
              <a:latin typeface="Century Gothic"/>
              <a:ea typeface="Century Gothic"/>
              <a:cs typeface="Century Gothic"/>
              <a:sym typeface="Century Gothic"/>
            </a:endParaRPr>
          </a:p>
          <a:p>
            <a:pPr marL="457200" marR="0" lvl="0" indent="-374650" algn="l" rtl="0">
              <a:lnSpc>
                <a:spcPct val="115000"/>
              </a:lnSpc>
              <a:spcBef>
                <a:spcPts val="0"/>
              </a:spcBef>
              <a:spcAft>
                <a:spcPts val="0"/>
              </a:spcAft>
              <a:buClr>
                <a:srgbClr val="666666"/>
              </a:buClr>
              <a:buSzPts val="2300"/>
              <a:buFont typeface="Century Gothic"/>
              <a:buChar char="▪"/>
            </a:pPr>
            <a:r>
              <a:rPr lang="en-US" sz="2300" b="1" i="1" u="none" strike="noStrike" cap="none">
                <a:solidFill>
                  <a:srgbClr val="666666"/>
                </a:solidFill>
                <a:latin typeface="Century Gothic"/>
                <a:ea typeface="Century Gothic"/>
                <a:cs typeface="Century Gothic"/>
                <a:sym typeface="Century Gothic"/>
              </a:rPr>
              <a:t>Migrant Coordinators</a:t>
            </a:r>
            <a:endParaRPr sz="2300" b="1" i="1" u="none" strike="noStrike" cap="none">
              <a:solidFill>
                <a:srgbClr val="666666"/>
              </a:solidFill>
              <a:latin typeface="Century Gothic"/>
              <a:ea typeface="Century Gothic"/>
              <a:cs typeface="Century Gothic"/>
              <a:sym typeface="Century Gothic"/>
            </a:endParaRPr>
          </a:p>
          <a:p>
            <a:pPr marL="457200" marR="0" lvl="0" indent="-374650" algn="l" rtl="0">
              <a:lnSpc>
                <a:spcPct val="115000"/>
              </a:lnSpc>
              <a:spcBef>
                <a:spcPts val="0"/>
              </a:spcBef>
              <a:spcAft>
                <a:spcPts val="0"/>
              </a:spcAft>
              <a:buClr>
                <a:srgbClr val="666666"/>
              </a:buClr>
              <a:buSzPts val="2300"/>
              <a:buFont typeface="Century Gothic"/>
              <a:buChar char="▪"/>
            </a:pPr>
            <a:r>
              <a:rPr lang="en-US" sz="2300" b="1" i="1" u="none" strike="noStrike" cap="none">
                <a:solidFill>
                  <a:srgbClr val="666666"/>
                </a:solidFill>
                <a:latin typeface="Century Gothic"/>
                <a:ea typeface="Century Gothic"/>
                <a:cs typeface="Century Gothic"/>
                <a:sym typeface="Century Gothic"/>
              </a:rPr>
              <a:t>Migrant Nurse</a:t>
            </a:r>
            <a:endParaRPr sz="2300" b="1" i="1" u="none" strike="noStrike" cap="none">
              <a:solidFill>
                <a:srgbClr val="666666"/>
              </a:solidFill>
              <a:latin typeface="Century Gothic"/>
              <a:ea typeface="Century Gothic"/>
              <a:cs typeface="Century Gothic"/>
              <a:sym typeface="Century Gothic"/>
            </a:endParaRPr>
          </a:p>
          <a:p>
            <a:pPr marL="457200" marR="0" lvl="0" indent="-374650" algn="l" rtl="0">
              <a:lnSpc>
                <a:spcPct val="115000"/>
              </a:lnSpc>
              <a:spcBef>
                <a:spcPts val="0"/>
              </a:spcBef>
              <a:spcAft>
                <a:spcPts val="0"/>
              </a:spcAft>
              <a:buClr>
                <a:srgbClr val="666666"/>
              </a:buClr>
              <a:buSzPts val="2300"/>
              <a:buFont typeface="Century Gothic"/>
              <a:buChar char="▪"/>
            </a:pPr>
            <a:r>
              <a:rPr lang="en-US" sz="2300" b="1" i="1" u="none" strike="noStrike" cap="none">
                <a:solidFill>
                  <a:srgbClr val="666666"/>
                </a:solidFill>
                <a:latin typeface="Century Gothic"/>
                <a:ea typeface="Century Gothic"/>
                <a:cs typeface="Century Gothic"/>
                <a:sym typeface="Century Gothic"/>
              </a:rPr>
              <a:t>Migrant Mental Health Therapist</a:t>
            </a:r>
            <a:endParaRPr sz="2300" b="1" i="1" u="none" strike="noStrike" cap="none">
              <a:solidFill>
                <a:srgbClr val="666666"/>
              </a:solidFill>
              <a:latin typeface="Century Gothic"/>
              <a:ea typeface="Century Gothic"/>
              <a:cs typeface="Century Gothic"/>
              <a:sym typeface="Century Gothic"/>
            </a:endParaRPr>
          </a:p>
          <a:p>
            <a:pPr marL="76200" marR="0" lvl="0" indent="0" algn="l" rtl="0">
              <a:lnSpc>
                <a:spcPct val="115000"/>
              </a:lnSpc>
              <a:spcBef>
                <a:spcPts val="600"/>
              </a:spcBef>
              <a:spcAft>
                <a:spcPts val="0"/>
              </a:spcAft>
              <a:buClr>
                <a:srgbClr val="000000"/>
              </a:buClr>
              <a:buSzPts val="1800"/>
              <a:buFont typeface="Arial"/>
              <a:buNone/>
            </a:pPr>
            <a:endParaRPr sz="1800" b="1" i="1" u="none" strike="noStrike" cap="none">
              <a:solidFill>
                <a:srgbClr val="666666"/>
              </a:solidFill>
              <a:latin typeface="Titillium Web"/>
              <a:ea typeface="Titillium Web"/>
              <a:cs typeface="Titillium Web"/>
              <a:sym typeface="Titillium Web"/>
            </a:endParaRPr>
          </a:p>
          <a:p>
            <a:pPr marL="76200" marR="0" lvl="0" indent="0" algn="l" rtl="0">
              <a:lnSpc>
                <a:spcPct val="100000"/>
              </a:lnSpc>
              <a:spcBef>
                <a:spcPts val="600"/>
              </a:spcBef>
              <a:spcAft>
                <a:spcPts val="0"/>
              </a:spcAft>
              <a:buClr>
                <a:srgbClr val="000000"/>
              </a:buClr>
              <a:buSzPts val="2400"/>
              <a:buFont typeface="Arial"/>
              <a:buNone/>
            </a:pPr>
            <a:endParaRPr sz="2400" b="1" i="0" u="none" strike="noStrike" cap="none">
              <a:solidFill>
                <a:srgbClr val="666666"/>
              </a:solidFill>
              <a:latin typeface="Titillium Web"/>
              <a:ea typeface="Titillium Web"/>
              <a:cs typeface="Titillium Web"/>
              <a:sym typeface="Titillium Web"/>
            </a:endParaRP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g12b38031578_0_2296"/>
          <p:cNvSpPr txBox="1">
            <a:spLocks noGrp="1"/>
          </p:cNvSpPr>
          <p:nvPr>
            <p:ph type="title"/>
          </p:nvPr>
        </p:nvSpPr>
        <p:spPr>
          <a:xfrm>
            <a:off x="304800" y="381000"/>
            <a:ext cx="8229600" cy="990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Arial"/>
              <a:buNone/>
            </a:pPr>
            <a:r>
              <a:rPr lang="en-US" sz="4400" b="1">
                <a:latin typeface="Dosis"/>
                <a:ea typeface="Dosis"/>
                <a:cs typeface="Dosis"/>
                <a:sym typeface="Dosis"/>
              </a:rPr>
              <a:t>Who’s on the MEP Team?</a:t>
            </a:r>
            <a:endParaRPr b="1">
              <a:latin typeface="Dosis"/>
              <a:ea typeface="Dosis"/>
              <a:cs typeface="Dosis"/>
              <a:sym typeface="Dosis"/>
            </a:endParaRPr>
          </a:p>
        </p:txBody>
      </p:sp>
      <p:sp>
        <p:nvSpPr>
          <p:cNvPr id="624" name="Google Shape;624;g12b38031578_0_2296"/>
          <p:cNvSpPr txBox="1">
            <a:spLocks noGrp="1"/>
          </p:cNvSpPr>
          <p:nvPr>
            <p:ph type="body" idx="1"/>
          </p:nvPr>
        </p:nvSpPr>
        <p:spPr>
          <a:xfrm>
            <a:off x="980538" y="1600200"/>
            <a:ext cx="3416100" cy="4876800"/>
          </a:xfrm>
          <a:prstGeom prst="rect">
            <a:avLst/>
          </a:prstGeom>
          <a:noFill/>
          <a:ln>
            <a:noFill/>
          </a:ln>
        </p:spPr>
        <p:txBody>
          <a:bodyPr spcFirstLastPara="1" wrap="square" lIns="91425" tIns="45700" rIns="91425" bIns="45700" anchor="t" anchorCtr="0">
            <a:noAutofit/>
          </a:bodyPr>
          <a:lstStyle/>
          <a:p>
            <a:pPr marL="457200" lvl="0" indent="-374650" algn="l" rtl="0">
              <a:lnSpc>
                <a:spcPct val="100000"/>
              </a:lnSpc>
              <a:spcBef>
                <a:spcPts val="0"/>
              </a:spcBef>
              <a:spcAft>
                <a:spcPts val="0"/>
              </a:spcAft>
              <a:buClr>
                <a:srgbClr val="2C963E"/>
              </a:buClr>
              <a:buSzPts val="2300"/>
              <a:buFont typeface="Dosis"/>
              <a:buChar char="•"/>
            </a:pPr>
            <a:r>
              <a:rPr lang="en-US" sz="2300">
                <a:solidFill>
                  <a:srgbClr val="2C963E"/>
                </a:solidFill>
                <a:latin typeface="Dosis"/>
                <a:ea typeface="Dosis"/>
                <a:cs typeface="Dosis"/>
                <a:sym typeface="Dosis"/>
              </a:rPr>
              <a:t>Migrant Graduation Specialist &amp; Student Advocate </a:t>
            </a:r>
            <a:endParaRPr sz="900">
              <a:solidFill>
                <a:srgbClr val="2C963E"/>
              </a:solidFill>
              <a:latin typeface="Dosis"/>
              <a:ea typeface="Dosis"/>
              <a:cs typeface="Dosis"/>
              <a:sym typeface="Dosis"/>
            </a:endParaRPr>
          </a:p>
          <a:p>
            <a:pPr marL="457200" lvl="0" indent="-374650" algn="l" rtl="0">
              <a:lnSpc>
                <a:spcPct val="100000"/>
              </a:lnSpc>
              <a:spcBef>
                <a:spcPts val="0"/>
              </a:spcBef>
              <a:spcAft>
                <a:spcPts val="0"/>
              </a:spcAft>
              <a:buClr>
                <a:srgbClr val="2C963E"/>
              </a:buClr>
              <a:buSzPts val="2300"/>
              <a:buFont typeface="Dosis"/>
              <a:buChar char="•"/>
            </a:pPr>
            <a:r>
              <a:rPr lang="en-US" sz="2300" b="1">
                <a:solidFill>
                  <a:srgbClr val="2C963E"/>
                </a:solidFill>
                <a:latin typeface="Dosis"/>
                <a:ea typeface="Dosis"/>
                <a:cs typeface="Dosis"/>
                <a:sym typeface="Dosis"/>
              </a:rPr>
              <a:t>Parent PAC </a:t>
            </a:r>
            <a:r>
              <a:rPr lang="en-US" sz="1600" b="1" i="1">
                <a:solidFill>
                  <a:srgbClr val="C00000"/>
                </a:solidFill>
                <a:latin typeface="Dosis"/>
                <a:ea typeface="Dosis"/>
                <a:cs typeface="Dosis"/>
                <a:sym typeface="Dosis"/>
              </a:rPr>
              <a:t>(required)</a:t>
            </a:r>
            <a:endParaRPr sz="900" b="1">
              <a:solidFill>
                <a:srgbClr val="C00000"/>
              </a:solidFill>
              <a:latin typeface="Dosis"/>
              <a:ea typeface="Dosis"/>
              <a:cs typeface="Dosis"/>
              <a:sym typeface="Dosis"/>
            </a:endParaRPr>
          </a:p>
          <a:p>
            <a:pPr marL="457200" lvl="0" indent="-374650" algn="l" rtl="0">
              <a:lnSpc>
                <a:spcPct val="100000"/>
              </a:lnSpc>
              <a:spcBef>
                <a:spcPts val="0"/>
              </a:spcBef>
              <a:spcAft>
                <a:spcPts val="0"/>
              </a:spcAft>
              <a:buClr>
                <a:srgbClr val="2C963E"/>
              </a:buClr>
              <a:buSzPts val="2300"/>
              <a:buFont typeface="Dosis"/>
              <a:buChar char="•"/>
            </a:pPr>
            <a:r>
              <a:rPr lang="en-US" sz="2300" b="1">
                <a:solidFill>
                  <a:srgbClr val="2C963E"/>
                </a:solidFill>
                <a:latin typeface="Dosis"/>
                <a:ea typeface="Dosis"/>
                <a:cs typeface="Dosis"/>
                <a:sym typeface="Dosis"/>
              </a:rPr>
              <a:t>Records Clerk</a:t>
            </a:r>
            <a:r>
              <a:rPr lang="en-US" sz="1600" b="1" i="1">
                <a:solidFill>
                  <a:srgbClr val="C00000"/>
                </a:solidFill>
                <a:latin typeface="Dosis"/>
                <a:ea typeface="Dosis"/>
                <a:cs typeface="Dosis"/>
                <a:sym typeface="Dosis"/>
              </a:rPr>
              <a:t>(required)</a:t>
            </a:r>
            <a:endParaRPr sz="900" b="1">
              <a:solidFill>
                <a:srgbClr val="C00000"/>
              </a:solidFill>
              <a:latin typeface="Dosis"/>
              <a:ea typeface="Dosis"/>
              <a:cs typeface="Dosis"/>
              <a:sym typeface="Dosis"/>
            </a:endParaRPr>
          </a:p>
          <a:p>
            <a:pPr marL="457200" lvl="0" indent="-374650" algn="l" rtl="0">
              <a:lnSpc>
                <a:spcPct val="100000"/>
              </a:lnSpc>
              <a:spcBef>
                <a:spcPts val="0"/>
              </a:spcBef>
              <a:spcAft>
                <a:spcPts val="0"/>
              </a:spcAft>
              <a:buClr>
                <a:srgbClr val="2C963E"/>
              </a:buClr>
              <a:buSzPts val="2300"/>
              <a:buFont typeface="Dosis"/>
              <a:buChar char="•"/>
            </a:pPr>
            <a:r>
              <a:rPr lang="en-US" sz="2300" b="1">
                <a:solidFill>
                  <a:srgbClr val="2C963E"/>
                </a:solidFill>
                <a:latin typeface="Dosis"/>
                <a:ea typeface="Dosis"/>
                <a:cs typeface="Dosis"/>
                <a:sym typeface="Dosis"/>
              </a:rPr>
              <a:t>Recruiter </a:t>
            </a:r>
            <a:r>
              <a:rPr lang="en-US" sz="1600" b="1" i="1">
                <a:solidFill>
                  <a:srgbClr val="C00000"/>
                </a:solidFill>
                <a:latin typeface="Dosis"/>
                <a:ea typeface="Dosis"/>
                <a:cs typeface="Dosis"/>
                <a:sym typeface="Dosis"/>
              </a:rPr>
              <a:t>(required)</a:t>
            </a:r>
            <a:endParaRPr sz="900" b="1">
              <a:solidFill>
                <a:srgbClr val="C00000"/>
              </a:solidFill>
              <a:latin typeface="Dosis"/>
              <a:ea typeface="Dosis"/>
              <a:cs typeface="Dosis"/>
              <a:sym typeface="Dosis"/>
            </a:endParaRPr>
          </a:p>
          <a:p>
            <a:pPr marL="457200" lvl="0" indent="-374650" algn="l" rtl="0">
              <a:lnSpc>
                <a:spcPct val="100000"/>
              </a:lnSpc>
              <a:spcBef>
                <a:spcPts val="0"/>
              </a:spcBef>
              <a:spcAft>
                <a:spcPts val="0"/>
              </a:spcAft>
              <a:buClr>
                <a:srgbClr val="2C963E"/>
              </a:buClr>
              <a:buSzPts val="2300"/>
              <a:buFont typeface="Dosis"/>
              <a:buChar char="•"/>
            </a:pPr>
            <a:r>
              <a:rPr lang="en-US" sz="2300">
                <a:solidFill>
                  <a:srgbClr val="2C963E"/>
                </a:solidFill>
                <a:latin typeface="Dosis"/>
                <a:ea typeface="Dosis"/>
                <a:cs typeface="Dosis"/>
                <a:sym typeface="Dosis"/>
              </a:rPr>
              <a:t>Nurse</a:t>
            </a:r>
            <a:endParaRPr sz="900">
              <a:solidFill>
                <a:srgbClr val="2C963E"/>
              </a:solidFill>
              <a:latin typeface="Dosis"/>
              <a:ea typeface="Dosis"/>
              <a:cs typeface="Dosis"/>
              <a:sym typeface="Dosis"/>
            </a:endParaRPr>
          </a:p>
          <a:p>
            <a:pPr marL="457200" lvl="0" indent="-374650" algn="l" rtl="0">
              <a:lnSpc>
                <a:spcPct val="100000"/>
              </a:lnSpc>
              <a:spcBef>
                <a:spcPts val="0"/>
              </a:spcBef>
              <a:spcAft>
                <a:spcPts val="0"/>
              </a:spcAft>
              <a:buClr>
                <a:srgbClr val="2C963E"/>
              </a:buClr>
              <a:buSzPts val="2300"/>
              <a:buFont typeface="Dosis"/>
              <a:buChar char="•"/>
            </a:pPr>
            <a:r>
              <a:rPr lang="en-US" sz="2300">
                <a:solidFill>
                  <a:srgbClr val="2C963E"/>
                </a:solidFill>
                <a:latin typeface="Dosis"/>
                <a:ea typeface="Dosis"/>
                <a:cs typeface="Dosis"/>
                <a:sym typeface="Dosis"/>
              </a:rPr>
              <a:t>Family Engagement / Liaison</a:t>
            </a:r>
            <a:endParaRPr sz="900">
              <a:solidFill>
                <a:srgbClr val="2C963E"/>
              </a:solidFill>
              <a:latin typeface="Dosis"/>
              <a:ea typeface="Dosis"/>
              <a:cs typeface="Dosis"/>
              <a:sym typeface="Dosis"/>
            </a:endParaRPr>
          </a:p>
          <a:p>
            <a:pPr marL="457200" lvl="0" indent="-400050" algn="l" rtl="0">
              <a:lnSpc>
                <a:spcPct val="100000"/>
              </a:lnSpc>
              <a:spcBef>
                <a:spcPts val="0"/>
              </a:spcBef>
              <a:spcAft>
                <a:spcPts val="0"/>
              </a:spcAft>
              <a:buClr>
                <a:srgbClr val="2C963E"/>
              </a:buClr>
              <a:buSzPts val="2700"/>
              <a:buFont typeface="Dosis"/>
              <a:buChar char="•"/>
            </a:pPr>
            <a:r>
              <a:rPr lang="en-US" sz="2300">
                <a:solidFill>
                  <a:srgbClr val="2C963E"/>
                </a:solidFill>
                <a:latin typeface="Dosis"/>
                <a:ea typeface="Dosis"/>
                <a:cs typeface="Dosis"/>
                <a:sym typeface="Dosis"/>
              </a:rPr>
              <a:t>ESD Migrant Office Coordinators</a:t>
            </a:r>
            <a:r>
              <a:rPr lang="en-US" sz="2700">
                <a:solidFill>
                  <a:srgbClr val="2C963E"/>
                </a:solidFill>
                <a:latin typeface="Dosis"/>
                <a:ea typeface="Dosis"/>
                <a:cs typeface="Dosis"/>
                <a:sym typeface="Dosis"/>
              </a:rPr>
              <a:t> </a:t>
            </a:r>
            <a:endParaRPr sz="1300">
              <a:solidFill>
                <a:srgbClr val="2C963E"/>
              </a:solidFill>
              <a:latin typeface="Dosis"/>
              <a:ea typeface="Dosis"/>
              <a:cs typeface="Dosis"/>
              <a:sym typeface="Dosis"/>
            </a:endParaRPr>
          </a:p>
          <a:p>
            <a:pPr marL="182880" lvl="0" indent="-53338" algn="l" rtl="0">
              <a:lnSpc>
                <a:spcPct val="100000"/>
              </a:lnSpc>
              <a:spcBef>
                <a:spcPts val="480"/>
              </a:spcBef>
              <a:spcAft>
                <a:spcPts val="0"/>
              </a:spcAft>
              <a:buSzPts val="2040"/>
              <a:buNone/>
            </a:pPr>
            <a:endParaRPr>
              <a:solidFill>
                <a:srgbClr val="2C963E"/>
              </a:solidFill>
            </a:endParaRPr>
          </a:p>
        </p:txBody>
      </p:sp>
      <p:pic>
        <p:nvPicPr>
          <p:cNvPr id="625" name="Google Shape;625;g12b38031578_0_2296"/>
          <p:cNvPicPr preferRelativeResize="0"/>
          <p:nvPr/>
        </p:nvPicPr>
        <p:blipFill rotWithShape="1">
          <a:blip r:embed="rId3">
            <a:alphaModFix/>
          </a:blip>
          <a:srcRect/>
          <a:stretch/>
        </p:blipFill>
        <p:spPr>
          <a:xfrm>
            <a:off x="4572000" y="2166750"/>
            <a:ext cx="4468647" cy="2524496"/>
          </a:xfrm>
          <a:prstGeom prst="rect">
            <a:avLst/>
          </a:prstGeom>
          <a:noFill/>
          <a:ln>
            <a:noFill/>
          </a:ln>
        </p:spPr>
      </p:pic>
      <p:sp>
        <p:nvSpPr>
          <p:cNvPr id="626" name="Google Shape;626;g12b38031578_0_2296"/>
          <p:cNvSpPr txBox="1"/>
          <p:nvPr/>
        </p:nvSpPr>
        <p:spPr>
          <a:xfrm>
            <a:off x="0" y="0"/>
            <a:ext cx="838200" cy="6858000"/>
          </a:xfrm>
          <a:prstGeom prst="rect">
            <a:avLst/>
          </a:prstGeom>
          <a:solidFill>
            <a:srgbClr val="2C963E">
              <a:alpha val="8274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6"/>
          <p:cNvSpPr txBox="1"/>
          <p:nvPr/>
        </p:nvSpPr>
        <p:spPr>
          <a:xfrm>
            <a:off x="0" y="0"/>
            <a:ext cx="838200" cy="6858000"/>
          </a:xfrm>
          <a:prstGeom prst="rect">
            <a:avLst/>
          </a:prstGeom>
          <a:solidFill>
            <a:srgbClr val="2C96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32" name="Google Shape;632;p6"/>
          <p:cNvSpPr txBox="1"/>
          <p:nvPr/>
        </p:nvSpPr>
        <p:spPr>
          <a:xfrm>
            <a:off x="838200" y="12"/>
            <a:ext cx="7772400" cy="1371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660000"/>
              </a:buClr>
              <a:buSzPts val="3600"/>
              <a:buFont typeface="Tahoma"/>
              <a:buNone/>
            </a:pPr>
            <a:r>
              <a:rPr lang="en-US" sz="3600" b="1" i="1" u="none" strike="noStrike" cap="none">
                <a:solidFill>
                  <a:srgbClr val="003F30"/>
                </a:solidFill>
                <a:latin typeface="Tahoma"/>
                <a:ea typeface="Tahoma"/>
                <a:cs typeface="Tahoma"/>
                <a:sym typeface="Tahoma"/>
              </a:rPr>
              <a:t>Identification &amp; Recruitment</a:t>
            </a:r>
            <a:endParaRPr sz="1400" b="0" i="0" u="none" strike="noStrike" cap="none">
              <a:solidFill>
                <a:srgbClr val="003F30"/>
              </a:solidFill>
              <a:latin typeface="Arial"/>
              <a:ea typeface="Arial"/>
              <a:cs typeface="Arial"/>
              <a:sym typeface="Arial"/>
            </a:endParaRPr>
          </a:p>
        </p:txBody>
      </p:sp>
      <p:grpSp>
        <p:nvGrpSpPr>
          <p:cNvPr id="633" name="Google Shape;633;p6"/>
          <p:cNvGrpSpPr/>
          <p:nvPr/>
        </p:nvGrpSpPr>
        <p:grpSpPr>
          <a:xfrm>
            <a:off x="1365250" y="1538287"/>
            <a:ext cx="7234237" cy="4481512"/>
            <a:chOff x="735329" y="1310624"/>
            <a:chExt cx="8511540" cy="5029200"/>
          </a:xfrm>
        </p:grpSpPr>
        <p:sp>
          <p:nvSpPr>
            <p:cNvPr id="634" name="Google Shape;634;p6"/>
            <p:cNvSpPr/>
            <p:nvPr/>
          </p:nvSpPr>
          <p:spPr>
            <a:xfrm>
              <a:off x="735329" y="1310624"/>
              <a:ext cx="8511540" cy="5029200"/>
            </a:xfrm>
            <a:prstGeom prst="roundRect">
              <a:avLst>
                <a:gd name="adj" fmla="val 16667"/>
              </a:avLst>
            </a:prstGeom>
            <a:solidFill>
              <a:srgbClr val="FFC000"/>
            </a:solidFill>
            <a:ln w="9525" cap="flat" cmpd="sng">
              <a:solidFill>
                <a:schemeClr val="dk1"/>
              </a:solidFill>
              <a:prstDash val="solid"/>
              <a:miter lim="800000"/>
              <a:headEnd type="none" w="sm" len="sm"/>
              <a:tailEnd type="none" w="sm" len="sm"/>
            </a:ln>
          </p:spPr>
          <p:txBody>
            <a:bodyPr spcFirstLastPara="1" wrap="square" lIns="0" tIns="0" rIns="0" bIns="0" anchor="t" anchorCtr="1">
              <a:noAutofit/>
            </a:bodyPr>
            <a:lstStyle/>
            <a:p>
              <a:pPr marL="0" marR="0" lvl="0" indent="0" algn="ctr" rtl="0">
                <a:lnSpc>
                  <a:spcPct val="100000"/>
                </a:lnSpc>
                <a:spcBef>
                  <a:spcPts val="0"/>
                </a:spcBef>
                <a:spcAft>
                  <a:spcPts val="0"/>
                </a:spcAft>
                <a:buClr>
                  <a:srgbClr val="000000"/>
                </a:buClr>
                <a:buSzPts val="1500"/>
                <a:buFont typeface="Arial"/>
                <a:buNone/>
              </a:pPr>
              <a:r>
                <a:rPr lang="en-US" sz="1500" b="1" i="1" u="none" strike="noStrike" cap="none">
                  <a:solidFill>
                    <a:srgbClr val="000000"/>
                  </a:solidFill>
                  <a:latin typeface="Arial"/>
                  <a:ea typeface="Arial"/>
                  <a:cs typeface="Arial"/>
                  <a:sym typeface="Arial"/>
                </a:rPr>
                <a:t>AGE: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1" i="1" u="none" strike="noStrike" cap="none">
                  <a:solidFill>
                    <a:srgbClr val="000000"/>
                  </a:solidFill>
                  <a:latin typeface="Arial"/>
                  <a:ea typeface="Arial"/>
                  <a:cs typeface="Arial"/>
                  <a:sym typeface="Arial"/>
                </a:rPr>
                <a:t>The child is 3-21 years old.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1" i="1" u="none" strike="noStrike" cap="none">
                <a:solidFill>
                  <a:srgbClr val="000000"/>
                </a:solidFill>
                <a:latin typeface="Arial"/>
                <a:ea typeface="Arial"/>
                <a:cs typeface="Arial"/>
                <a:sym typeface="Arial"/>
              </a:endParaRPr>
            </a:p>
          </p:txBody>
        </p:sp>
        <p:sp>
          <p:nvSpPr>
            <p:cNvPr id="635" name="Google Shape;635;p6"/>
            <p:cNvSpPr/>
            <p:nvPr/>
          </p:nvSpPr>
          <p:spPr>
            <a:xfrm>
              <a:off x="1013631" y="2122992"/>
              <a:ext cx="7954936" cy="3962077"/>
            </a:xfrm>
            <a:prstGeom prst="roundRect">
              <a:avLst>
                <a:gd name="adj" fmla="val 16667"/>
              </a:avLst>
            </a:prstGeom>
            <a:solidFill>
              <a:srgbClr val="FFFF00"/>
            </a:solidFill>
            <a:ln w="9525" cap="flat" cmpd="sng">
              <a:solidFill>
                <a:schemeClr val="dk1"/>
              </a:solidFill>
              <a:prstDash val="solid"/>
              <a:miter lim="800000"/>
              <a:headEnd type="none" w="sm" len="sm"/>
              <a:tailEnd type="none" w="sm" len="sm"/>
            </a:ln>
          </p:spPr>
          <p:txBody>
            <a:bodyPr spcFirstLastPara="1" wrap="square" lIns="0" tIns="0" rIns="0" bIns="0" anchor="t" anchorCtr="1">
              <a:noAutofit/>
            </a:bodyPr>
            <a:lstStyle/>
            <a:p>
              <a:pPr marL="0" marR="0" lvl="0" indent="0" algn="ctr" rtl="0">
                <a:lnSpc>
                  <a:spcPct val="100000"/>
                </a:lnSpc>
                <a:spcBef>
                  <a:spcPts val="0"/>
                </a:spcBef>
                <a:spcAft>
                  <a:spcPts val="0"/>
                </a:spcAft>
                <a:buClr>
                  <a:srgbClr val="000000"/>
                </a:buClr>
                <a:buSzPts val="1500"/>
                <a:buFont typeface="Arial"/>
                <a:buNone/>
              </a:pPr>
              <a:r>
                <a:rPr lang="en-US" sz="1500" b="1" i="1" u="none" strike="noStrike" cap="none">
                  <a:solidFill>
                    <a:srgbClr val="000000"/>
                  </a:solidFill>
                  <a:latin typeface="Arial"/>
                  <a:ea typeface="Arial"/>
                  <a:cs typeface="Arial"/>
                  <a:sym typeface="Arial"/>
                </a:rPr>
                <a:t>SCHOOL COMPLETION: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1" i="1" u="none" strike="noStrike" cap="none">
                  <a:solidFill>
                    <a:srgbClr val="000000"/>
                  </a:solidFill>
                  <a:latin typeface="Arial"/>
                  <a:ea typeface="Arial"/>
                  <a:cs typeface="Arial"/>
                  <a:sym typeface="Arial"/>
                </a:rPr>
                <a:t>The child is eligible for a free public education (no HS diploma or GED).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1" i="1" u="none" strike="noStrike" cap="none">
                <a:solidFill>
                  <a:srgbClr val="000000"/>
                </a:solidFill>
                <a:latin typeface="Arial"/>
                <a:ea typeface="Arial"/>
                <a:cs typeface="Arial"/>
                <a:sym typeface="Arial"/>
              </a:endParaRPr>
            </a:p>
          </p:txBody>
        </p:sp>
        <p:sp>
          <p:nvSpPr>
            <p:cNvPr id="636" name="Google Shape;636;p6"/>
            <p:cNvSpPr/>
            <p:nvPr/>
          </p:nvSpPr>
          <p:spPr>
            <a:xfrm>
              <a:off x="1237769" y="3135320"/>
              <a:ext cx="7400100" cy="2876700"/>
            </a:xfrm>
            <a:prstGeom prst="roundRect">
              <a:avLst>
                <a:gd name="adj" fmla="val 16667"/>
              </a:avLst>
            </a:prstGeom>
            <a:solidFill>
              <a:srgbClr val="E4F3F4"/>
            </a:solidFill>
            <a:ln w="9525" cap="flat" cmpd="sng">
              <a:solidFill>
                <a:schemeClr val="dk1"/>
              </a:solidFill>
              <a:prstDash val="solid"/>
              <a:miter lim="800000"/>
              <a:headEnd type="none" w="sm" len="sm"/>
              <a:tailEnd type="none" w="sm" len="sm"/>
            </a:ln>
          </p:spPr>
          <p:txBody>
            <a:bodyPr spcFirstLastPara="1" wrap="square" lIns="0" tIns="0" rIns="0" bIns="0" anchor="t" anchorCtr="1">
              <a:noAutofit/>
            </a:bodyPr>
            <a:lstStyle/>
            <a:p>
              <a:pPr marL="0" marR="0" lvl="0" indent="0" algn="ctr" rtl="0">
                <a:lnSpc>
                  <a:spcPct val="100000"/>
                </a:lnSpc>
                <a:spcBef>
                  <a:spcPts val="0"/>
                </a:spcBef>
                <a:spcAft>
                  <a:spcPts val="0"/>
                </a:spcAft>
                <a:buClr>
                  <a:srgbClr val="000000"/>
                </a:buClr>
                <a:buSzPts val="1500"/>
                <a:buFont typeface="Arial"/>
                <a:buNone/>
              </a:pPr>
              <a:r>
                <a:rPr lang="en-US" sz="1500" b="1" i="1" u="none" strike="noStrike" cap="none">
                  <a:solidFill>
                    <a:srgbClr val="000000"/>
                  </a:solidFill>
                  <a:latin typeface="Arial"/>
                  <a:ea typeface="Arial"/>
                  <a:cs typeface="Arial"/>
                  <a:sym typeface="Arial"/>
                </a:rPr>
                <a:t>MOVE within the past 36 months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1" i="1" u="none" strike="noStrike" cap="none">
                  <a:solidFill>
                    <a:srgbClr val="000000"/>
                  </a:solidFill>
                  <a:latin typeface="Arial"/>
                  <a:ea typeface="Arial"/>
                  <a:cs typeface="Arial"/>
                  <a:sym typeface="Arial"/>
                </a:rPr>
                <a:t>The child and worker “moved” from one school district to another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1" i="1" u="none" strike="noStrike" cap="none">
                <a:solidFill>
                  <a:srgbClr val="000000"/>
                </a:solidFill>
                <a:latin typeface="Arial"/>
                <a:ea typeface="Arial"/>
                <a:cs typeface="Arial"/>
                <a:sym typeface="Arial"/>
              </a:endParaRPr>
            </a:p>
          </p:txBody>
        </p:sp>
        <p:sp>
          <p:nvSpPr>
            <p:cNvPr id="637" name="Google Shape;637;p6"/>
            <p:cNvSpPr/>
            <p:nvPr/>
          </p:nvSpPr>
          <p:spPr>
            <a:xfrm>
              <a:off x="1542216" y="4011392"/>
              <a:ext cx="6843599" cy="1972130"/>
            </a:xfrm>
            <a:prstGeom prst="roundRect">
              <a:avLst>
                <a:gd name="adj" fmla="val 16667"/>
              </a:avLst>
            </a:prstGeom>
            <a:solidFill>
              <a:srgbClr val="92D050"/>
            </a:solidFill>
            <a:ln w="9525" cap="flat" cmpd="sng">
              <a:solidFill>
                <a:schemeClr val="dk1"/>
              </a:solidFill>
              <a:prstDash val="solid"/>
              <a:miter lim="800000"/>
              <a:headEnd type="none" w="sm" len="sm"/>
              <a:tailEnd type="none" w="sm" len="sm"/>
            </a:ln>
          </p:spPr>
          <p:txBody>
            <a:bodyPr spcFirstLastPara="1" wrap="square" lIns="0" tIns="0" rIns="0" bIns="0" anchor="t" anchorCtr="1">
              <a:noAutofit/>
            </a:bodyPr>
            <a:lstStyle/>
            <a:p>
              <a:pPr marL="0" marR="0" lvl="0" indent="0" algn="ctr" rtl="0">
                <a:lnSpc>
                  <a:spcPct val="100000"/>
                </a:lnSpc>
                <a:spcBef>
                  <a:spcPts val="0"/>
                </a:spcBef>
                <a:spcAft>
                  <a:spcPts val="0"/>
                </a:spcAft>
                <a:buClr>
                  <a:srgbClr val="000000"/>
                </a:buClr>
                <a:buSzPts val="1500"/>
                <a:buFont typeface="Arial"/>
                <a:buNone/>
              </a:pPr>
              <a:r>
                <a:rPr lang="en-US" sz="1500" b="1" i="1" u="none" strike="noStrike" cap="none">
                  <a:solidFill>
                    <a:srgbClr val="000000"/>
                  </a:solidFill>
                  <a:latin typeface="Arial"/>
                  <a:ea typeface="Arial"/>
                  <a:cs typeface="Arial"/>
                  <a:sym typeface="Arial"/>
                </a:rPr>
                <a:t>IN ORDER TO OBTAIN: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1" i="1" u="none" strike="noStrike" cap="none">
                  <a:solidFill>
                    <a:srgbClr val="000000"/>
                  </a:solidFill>
                  <a:latin typeface="Arial"/>
                  <a:ea typeface="Arial"/>
                  <a:cs typeface="Arial"/>
                  <a:sym typeface="Arial"/>
                </a:rPr>
                <a:t> One purpose of the worker’s move was to seek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1" i="1" u="none" strike="noStrike" cap="none">
                  <a:solidFill>
                    <a:srgbClr val="000000"/>
                  </a:solidFill>
                  <a:latin typeface="Arial"/>
                  <a:ea typeface="Arial"/>
                  <a:cs typeface="Arial"/>
                  <a:sym typeface="Arial"/>
                </a:rPr>
                <a:t>or obtain “qualifying work.”</a:t>
              </a:r>
              <a:endParaRPr sz="1400" b="0" i="0" u="none" strike="noStrike" cap="none">
                <a:solidFill>
                  <a:srgbClr val="000000"/>
                </a:solidFill>
                <a:latin typeface="Arial"/>
                <a:ea typeface="Arial"/>
                <a:cs typeface="Arial"/>
                <a:sym typeface="Arial"/>
              </a:endParaRPr>
            </a:p>
          </p:txBody>
        </p:sp>
        <p:sp>
          <p:nvSpPr>
            <p:cNvPr id="638" name="Google Shape;638;p6"/>
            <p:cNvSpPr/>
            <p:nvPr/>
          </p:nvSpPr>
          <p:spPr>
            <a:xfrm>
              <a:off x="1794369" y="4989440"/>
              <a:ext cx="6286996" cy="913915"/>
            </a:xfrm>
            <a:prstGeom prst="roundRect">
              <a:avLst>
                <a:gd name="adj" fmla="val 16667"/>
              </a:avLst>
            </a:prstGeom>
            <a:solidFill>
              <a:srgbClr val="9C9CDF"/>
            </a:solidFill>
            <a:ln w="9525" cap="flat" cmpd="sng">
              <a:solidFill>
                <a:schemeClr val="dk1"/>
              </a:solidFill>
              <a:prstDash val="solid"/>
              <a:miter lim="800000"/>
              <a:headEnd type="none" w="sm" len="sm"/>
              <a:tailEnd type="none" w="sm" len="sm"/>
            </a:ln>
          </p:spPr>
          <p:txBody>
            <a:bodyPr spcFirstLastPara="1" wrap="square" lIns="0" tIns="0" rIns="0" bIns="0" anchor="t" anchorCtr="1">
              <a:noAutofit/>
            </a:bodyPr>
            <a:lstStyle/>
            <a:p>
              <a:pPr marL="0" marR="0" lvl="0" indent="0" algn="ctr" rtl="0">
                <a:lnSpc>
                  <a:spcPct val="100000"/>
                </a:lnSpc>
                <a:spcBef>
                  <a:spcPts val="0"/>
                </a:spcBef>
                <a:spcAft>
                  <a:spcPts val="0"/>
                </a:spcAft>
                <a:buClr>
                  <a:srgbClr val="000000"/>
                </a:buClr>
                <a:buSzPts val="1500"/>
                <a:buFont typeface="Arial"/>
                <a:buNone/>
              </a:pPr>
              <a:r>
                <a:rPr lang="en-US" sz="1500" b="1" i="1" u="none" strike="noStrike" cap="none">
                  <a:solidFill>
                    <a:srgbClr val="000000"/>
                  </a:solidFill>
                  <a:latin typeface="Arial"/>
                  <a:ea typeface="Arial"/>
                  <a:cs typeface="Arial"/>
                  <a:sym typeface="Arial"/>
                </a:rPr>
                <a:t>QUALIFYING WORK:</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1" i="1" u="none" strike="noStrike" cap="none">
                  <a:solidFill>
                    <a:srgbClr val="000000"/>
                  </a:solidFill>
                  <a:latin typeface="Arial"/>
                  <a:ea typeface="Arial"/>
                  <a:cs typeface="Arial"/>
                  <a:sym typeface="Arial"/>
                </a:rPr>
                <a:t>Temporary or seasonal employment in agricultural or fishing work.</a:t>
              </a:r>
              <a:endParaRPr sz="1400" b="0" i="0" u="none" strike="noStrike" cap="none">
                <a:solidFill>
                  <a:srgbClr val="000000"/>
                </a:solidFill>
                <a:latin typeface="Arial"/>
                <a:ea typeface="Arial"/>
                <a:cs typeface="Arial"/>
                <a:sym typeface="Arial"/>
              </a:endParaRPr>
            </a:p>
          </p:txBody>
        </p:sp>
      </p:grpSp>
      <p:pic>
        <p:nvPicPr>
          <p:cNvPr id="639" name="Google Shape;639;p6"/>
          <p:cNvPicPr preferRelativeResize="0"/>
          <p:nvPr/>
        </p:nvPicPr>
        <p:blipFill rotWithShape="1">
          <a:blip r:embed="rId3">
            <a:alphaModFix/>
          </a:blip>
          <a:srcRect/>
          <a:stretch/>
        </p:blipFill>
        <p:spPr>
          <a:xfrm>
            <a:off x="7015777" y="6019801"/>
            <a:ext cx="2128225" cy="860424"/>
          </a:xfrm>
          <a:prstGeom prst="rect">
            <a:avLst/>
          </a:prstGeom>
          <a:noFill/>
          <a:ln>
            <a:noFill/>
          </a:ln>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g186363a4d21_0_65"/>
          <p:cNvSpPr txBox="1"/>
          <p:nvPr/>
        </p:nvSpPr>
        <p:spPr>
          <a:xfrm>
            <a:off x="0" y="0"/>
            <a:ext cx="838200" cy="6858000"/>
          </a:xfrm>
          <a:prstGeom prst="rect">
            <a:avLst/>
          </a:prstGeom>
          <a:solidFill>
            <a:srgbClr val="2C96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645" name="Google Shape;645;g186363a4d21_0_65"/>
          <p:cNvPicPr preferRelativeResize="0"/>
          <p:nvPr/>
        </p:nvPicPr>
        <p:blipFill rotWithShape="1">
          <a:blip r:embed="rId3">
            <a:alphaModFix/>
          </a:blip>
          <a:srcRect/>
          <a:stretch/>
        </p:blipFill>
        <p:spPr>
          <a:xfrm>
            <a:off x="7015777" y="6019801"/>
            <a:ext cx="2128225" cy="860424"/>
          </a:xfrm>
          <a:prstGeom prst="rect">
            <a:avLst/>
          </a:prstGeom>
          <a:noFill/>
          <a:ln>
            <a:noFill/>
          </a:ln>
        </p:spPr>
      </p:pic>
      <p:pic>
        <p:nvPicPr>
          <p:cNvPr id="646" name="Google Shape;646;g186363a4d21_0_65"/>
          <p:cNvPicPr preferRelativeResize="0"/>
          <p:nvPr/>
        </p:nvPicPr>
        <p:blipFill rotWithShape="1">
          <a:blip r:embed="rId4">
            <a:alphaModFix/>
          </a:blip>
          <a:srcRect/>
          <a:stretch/>
        </p:blipFill>
        <p:spPr>
          <a:xfrm>
            <a:off x="838200" y="393725"/>
            <a:ext cx="8001000" cy="5579376"/>
          </a:xfrm>
          <a:prstGeom prst="rect">
            <a:avLst/>
          </a:prstGeom>
          <a:noFill/>
          <a:ln>
            <a:noFill/>
          </a:ln>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493"/>
        <p:cNvGrpSpPr/>
        <p:nvPr/>
      </p:nvGrpSpPr>
      <p:grpSpPr>
        <a:xfrm>
          <a:off x="0" y="0"/>
          <a:ext cx="0" cy="0"/>
          <a:chOff x="0" y="0"/>
          <a:chExt cx="0" cy="0"/>
        </a:xfrm>
      </p:grpSpPr>
      <p:sp>
        <p:nvSpPr>
          <p:cNvPr id="494" name="Google Shape;494;gca9896159d_0_88"/>
          <p:cNvSpPr txBox="1">
            <a:spLocks noGrp="1"/>
          </p:cNvSpPr>
          <p:nvPr>
            <p:ph type="title"/>
          </p:nvPr>
        </p:nvSpPr>
        <p:spPr>
          <a:xfrm>
            <a:off x="0" y="-29750"/>
            <a:ext cx="9144000" cy="1450800"/>
          </a:xfrm>
          <a:prstGeom prst="rect">
            <a:avLst/>
          </a:prstGeom>
          <a:solidFill>
            <a:srgbClr val="2C963E">
              <a:alpha val="82352"/>
            </a:srgbClr>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endParaRPr b="1">
              <a:solidFill>
                <a:srgbClr val="003F30"/>
              </a:solidFill>
            </a:endParaRPr>
          </a:p>
          <a:p>
            <a:pPr marL="0" lvl="0" indent="0" algn="ctr" rtl="0">
              <a:lnSpc>
                <a:spcPct val="100000"/>
              </a:lnSpc>
              <a:spcBef>
                <a:spcPts val="0"/>
              </a:spcBef>
              <a:spcAft>
                <a:spcPts val="0"/>
              </a:spcAft>
              <a:buClr>
                <a:schemeClr val="dk1"/>
              </a:buClr>
              <a:buSzPct val="100000"/>
              <a:buFont typeface="Calibri"/>
              <a:buNone/>
            </a:pPr>
            <a:r>
              <a:rPr lang="en-US" b="1">
                <a:solidFill>
                  <a:srgbClr val="003F30"/>
                </a:solidFill>
                <a:latin typeface="Dosis"/>
                <a:ea typeface="Dosis"/>
                <a:cs typeface="Dosis"/>
                <a:sym typeface="Dosis"/>
              </a:rPr>
              <a:t>Land Acknowledgement</a:t>
            </a:r>
            <a:br>
              <a:rPr lang="en-US">
                <a:solidFill>
                  <a:srgbClr val="003F30"/>
                </a:solidFill>
                <a:latin typeface="Dosis"/>
                <a:ea typeface="Dosis"/>
                <a:cs typeface="Dosis"/>
                <a:sym typeface="Dosis"/>
              </a:rPr>
            </a:br>
            <a:endParaRPr>
              <a:solidFill>
                <a:srgbClr val="003F30"/>
              </a:solidFill>
              <a:latin typeface="Dosis"/>
              <a:ea typeface="Dosis"/>
              <a:cs typeface="Dosis"/>
              <a:sym typeface="Dosis"/>
            </a:endParaRPr>
          </a:p>
        </p:txBody>
      </p:sp>
      <p:sp>
        <p:nvSpPr>
          <p:cNvPr id="495" name="Google Shape;495;gca9896159d_0_88"/>
          <p:cNvSpPr txBox="1">
            <a:spLocks noGrp="1"/>
          </p:cNvSpPr>
          <p:nvPr>
            <p:ph type="body" idx="1"/>
          </p:nvPr>
        </p:nvSpPr>
        <p:spPr>
          <a:xfrm>
            <a:off x="0" y="1335175"/>
            <a:ext cx="9144000" cy="2241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440"/>
              </a:spcBef>
              <a:spcAft>
                <a:spcPts val="0"/>
              </a:spcAft>
              <a:buClr>
                <a:schemeClr val="dk1"/>
              </a:buClr>
              <a:buSzPts val="2200"/>
              <a:buNone/>
            </a:pPr>
            <a:r>
              <a:rPr lang="en-US" sz="2200" b="1" i="1">
                <a:solidFill>
                  <a:srgbClr val="003F30"/>
                </a:solidFill>
                <a:latin typeface="Dosis"/>
                <a:ea typeface="Dosis"/>
                <a:cs typeface="Dosis"/>
                <a:sym typeface="Dosis"/>
              </a:rPr>
              <a:t>We would like to acknowledge that we’re coming to you from the traditional lands of the first people of our valley, the 14 Confederated Tribes and Bands of the Yakama Nation, and we honor with gratitude the land itself and the Yakama Tribe.</a:t>
            </a:r>
            <a:endParaRPr>
              <a:solidFill>
                <a:srgbClr val="003F30"/>
              </a:solidFill>
              <a:latin typeface="Dosis"/>
              <a:ea typeface="Dosis"/>
              <a:cs typeface="Dosis"/>
              <a:sym typeface="Dosis"/>
            </a:endParaRPr>
          </a:p>
        </p:txBody>
      </p:sp>
      <p:pic>
        <p:nvPicPr>
          <p:cNvPr id="496" name="Google Shape;496;gca9896159d_0_88"/>
          <p:cNvPicPr preferRelativeResize="0"/>
          <p:nvPr/>
        </p:nvPicPr>
        <p:blipFill rotWithShape="1">
          <a:blip r:embed="rId3">
            <a:alphaModFix/>
          </a:blip>
          <a:srcRect/>
          <a:stretch/>
        </p:blipFill>
        <p:spPr>
          <a:xfrm>
            <a:off x="5563126" y="4147237"/>
            <a:ext cx="2025754" cy="2178162"/>
          </a:xfrm>
          <a:prstGeom prst="rect">
            <a:avLst/>
          </a:prstGeom>
          <a:noFill/>
          <a:ln w="47625" cap="flat" cmpd="sng">
            <a:solidFill>
              <a:schemeClr val="accent2"/>
            </a:solidFill>
            <a:prstDash val="solid"/>
            <a:round/>
            <a:headEnd type="none" w="sm" len="sm"/>
            <a:tailEnd type="none" w="sm" len="sm"/>
          </a:ln>
          <a:effectLst>
            <a:outerShdw blurRad="50800" dist="152400" dir="18900000" algn="bl" rotWithShape="0">
              <a:srgbClr val="000000">
                <a:alpha val="40000"/>
              </a:srgbClr>
            </a:outerShdw>
          </a:effectLst>
        </p:spPr>
      </p:pic>
      <p:pic>
        <p:nvPicPr>
          <p:cNvPr id="497" name="Google Shape;497;gca9896159d_0_88"/>
          <p:cNvPicPr preferRelativeResize="0"/>
          <p:nvPr/>
        </p:nvPicPr>
        <p:blipFill rotWithShape="1">
          <a:blip r:embed="rId4">
            <a:alphaModFix/>
          </a:blip>
          <a:srcRect/>
          <a:stretch/>
        </p:blipFill>
        <p:spPr>
          <a:xfrm>
            <a:off x="1041410" y="4199818"/>
            <a:ext cx="2654436" cy="1968601"/>
          </a:xfrm>
          <a:prstGeom prst="rect">
            <a:avLst/>
          </a:prstGeom>
          <a:noFill/>
          <a:ln w="47625" cap="flat" cmpd="sng">
            <a:solidFill>
              <a:schemeClr val="accent2"/>
            </a:solidFill>
            <a:prstDash val="solid"/>
            <a:round/>
            <a:headEnd type="none" w="sm" len="sm"/>
            <a:tailEnd type="none" w="sm" len="sm"/>
          </a:ln>
          <a:effectLst>
            <a:outerShdw blurRad="50800" dist="114300" dir="18480000" sx="101000" sy="101000" algn="b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g10b83b0eb12_1_0"/>
          <p:cNvSpPr txBox="1">
            <a:spLocks noGrp="1"/>
          </p:cNvSpPr>
          <p:nvPr>
            <p:ph type="title"/>
          </p:nvPr>
        </p:nvSpPr>
        <p:spPr>
          <a:xfrm>
            <a:off x="0" y="0"/>
            <a:ext cx="9144000" cy="978300"/>
          </a:xfrm>
          <a:prstGeom prst="rect">
            <a:avLst/>
          </a:prstGeom>
          <a:solidFill>
            <a:srgbClr val="2C963E"/>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b="1">
                <a:solidFill>
                  <a:schemeClr val="lt1"/>
                </a:solidFill>
                <a:latin typeface="Dosis"/>
                <a:ea typeface="Dosis"/>
                <a:cs typeface="Dosis"/>
                <a:sym typeface="Dosis"/>
              </a:rPr>
              <a:t>Priority for Services</a:t>
            </a:r>
            <a:endParaRPr b="1">
              <a:solidFill>
                <a:schemeClr val="lt1"/>
              </a:solidFill>
              <a:latin typeface="Dosis"/>
              <a:ea typeface="Dosis"/>
              <a:cs typeface="Dosis"/>
              <a:sym typeface="Dosis"/>
            </a:endParaRPr>
          </a:p>
        </p:txBody>
      </p:sp>
      <p:pic>
        <p:nvPicPr>
          <p:cNvPr id="653" name="Google Shape;653;g10b83b0eb12_1_0"/>
          <p:cNvPicPr preferRelativeResize="0"/>
          <p:nvPr/>
        </p:nvPicPr>
        <p:blipFill rotWithShape="1">
          <a:blip r:embed="rId3">
            <a:alphaModFix/>
          </a:blip>
          <a:srcRect/>
          <a:stretch/>
        </p:blipFill>
        <p:spPr>
          <a:xfrm>
            <a:off x="6858000" y="5933775"/>
            <a:ext cx="2285998" cy="924226"/>
          </a:xfrm>
          <a:prstGeom prst="rect">
            <a:avLst/>
          </a:prstGeom>
          <a:noFill/>
          <a:ln>
            <a:noFill/>
          </a:ln>
        </p:spPr>
      </p:pic>
      <p:sp>
        <p:nvSpPr>
          <p:cNvPr id="654" name="Google Shape;654;g10b83b0eb12_1_0"/>
          <p:cNvSpPr txBox="1"/>
          <p:nvPr/>
        </p:nvSpPr>
        <p:spPr>
          <a:xfrm>
            <a:off x="511200" y="1699800"/>
            <a:ext cx="8632800" cy="3370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0" i="0" u="sng" strike="noStrike" cap="none">
                <a:solidFill>
                  <a:srgbClr val="4A86E8"/>
                </a:solidFill>
                <a:latin typeface="Varela Round"/>
                <a:ea typeface="Varela Round"/>
                <a:cs typeface="Varela Round"/>
                <a:sym typeface="Varela Round"/>
                <a:hlinkClick r:id="rId4">
                  <a:extLst>
                    <a:ext uri="{A12FA001-AC4F-418D-AE19-62706E023703}">
                      <ahyp:hlinkClr xmlns:ahyp="http://schemas.microsoft.com/office/drawing/2018/hyperlinkcolor" val="tx"/>
                    </a:ext>
                  </a:extLst>
                </a:hlinkClick>
              </a:rPr>
              <a:t>PFS Definition Doc</a:t>
            </a:r>
            <a:endParaRPr sz="2300" b="0" i="0" u="none" strike="noStrike" cap="none">
              <a:solidFill>
                <a:srgbClr val="4A86E8"/>
              </a:solidFill>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3B55"/>
              </a:solidFill>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SzPts val="2300"/>
              <a:buFont typeface="Arial"/>
              <a:buNone/>
            </a:pPr>
            <a:r>
              <a:rPr lang="en-US" sz="2300" b="0" i="0" u="none" strike="noStrike" cap="none">
                <a:solidFill>
                  <a:srgbClr val="003B55"/>
                </a:solidFill>
                <a:latin typeface="Varela Round"/>
                <a:ea typeface="Varela Round"/>
                <a:cs typeface="Varela Round"/>
                <a:sym typeface="Varela Round"/>
              </a:rPr>
              <a:t>Section 1304 (d) Priority for Services- In providing services with funds received under this part, each recipient of such funds shall give priority to migrant children:</a:t>
            </a:r>
            <a:endParaRPr sz="2300" b="0" i="0" u="none" strike="noStrike" cap="none">
              <a:solidFill>
                <a:srgbClr val="003B55"/>
              </a:solidFill>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SzPts val="2300"/>
              <a:buFont typeface="Arial"/>
              <a:buNone/>
            </a:pPr>
            <a:r>
              <a:rPr lang="en-US" sz="2300" b="0" i="0" u="none" strike="noStrike" cap="none">
                <a:solidFill>
                  <a:srgbClr val="003B55"/>
                </a:solidFill>
                <a:latin typeface="Varela Round"/>
                <a:ea typeface="Varela Round"/>
                <a:cs typeface="Varela Round"/>
                <a:sym typeface="Varela Round"/>
              </a:rPr>
              <a:t> </a:t>
            </a:r>
            <a:endParaRPr sz="2300" b="0" i="0" u="none" strike="noStrike" cap="none">
              <a:solidFill>
                <a:srgbClr val="003B55"/>
              </a:solidFill>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SzPts val="2300"/>
              <a:buFont typeface="Arial"/>
              <a:buNone/>
            </a:pPr>
            <a:r>
              <a:rPr lang="en-US" sz="2300" b="0" i="0" u="none" strike="noStrike" cap="none">
                <a:solidFill>
                  <a:srgbClr val="003B55"/>
                </a:solidFill>
                <a:latin typeface="Varela Round"/>
                <a:ea typeface="Varela Round"/>
                <a:cs typeface="Varela Round"/>
                <a:sym typeface="Varela Round"/>
              </a:rPr>
              <a:t>Who have made a qualifying move within the previous 1-year period and who are failing, to meet the challenging state  academic standards; or have dropped out of school</a:t>
            </a:r>
            <a:endParaRPr sz="1900" b="0" i="0" u="none" strike="noStrike" cap="none">
              <a:solidFill>
                <a:srgbClr val="000000"/>
              </a:solidFill>
              <a:latin typeface="Varela Round"/>
              <a:ea typeface="Varela Round"/>
              <a:cs typeface="Varela Round"/>
              <a:sym typeface="Varela Roun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g186363a4d21_0_72"/>
          <p:cNvSpPr txBox="1">
            <a:spLocks noGrp="1"/>
          </p:cNvSpPr>
          <p:nvPr>
            <p:ph type="title"/>
          </p:nvPr>
        </p:nvSpPr>
        <p:spPr>
          <a:xfrm>
            <a:off x="0" y="0"/>
            <a:ext cx="9144000" cy="978300"/>
          </a:xfrm>
          <a:prstGeom prst="rect">
            <a:avLst/>
          </a:prstGeom>
          <a:solidFill>
            <a:srgbClr val="2C963E"/>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b="1">
                <a:solidFill>
                  <a:schemeClr val="lt1"/>
                </a:solidFill>
                <a:latin typeface="Dosis"/>
                <a:ea typeface="Dosis"/>
                <a:cs typeface="Dosis"/>
                <a:sym typeface="Dosis"/>
              </a:rPr>
              <a:t>Priority for Services</a:t>
            </a:r>
            <a:endParaRPr b="1">
              <a:solidFill>
                <a:schemeClr val="lt1"/>
              </a:solidFill>
              <a:latin typeface="Dosis"/>
              <a:ea typeface="Dosis"/>
              <a:cs typeface="Dosis"/>
              <a:sym typeface="Dosis"/>
            </a:endParaRPr>
          </a:p>
        </p:txBody>
      </p:sp>
      <p:pic>
        <p:nvPicPr>
          <p:cNvPr id="661" name="Google Shape;661;g186363a4d21_0_72"/>
          <p:cNvPicPr preferRelativeResize="0"/>
          <p:nvPr/>
        </p:nvPicPr>
        <p:blipFill rotWithShape="1">
          <a:blip r:embed="rId3">
            <a:alphaModFix/>
          </a:blip>
          <a:srcRect/>
          <a:stretch/>
        </p:blipFill>
        <p:spPr>
          <a:xfrm>
            <a:off x="6858000" y="5933775"/>
            <a:ext cx="2286000" cy="924226"/>
          </a:xfrm>
          <a:prstGeom prst="rect">
            <a:avLst/>
          </a:prstGeom>
          <a:noFill/>
          <a:ln>
            <a:noFill/>
          </a:ln>
        </p:spPr>
      </p:pic>
      <p:pic>
        <p:nvPicPr>
          <p:cNvPr id="662" name="Google Shape;662;g186363a4d21_0_72"/>
          <p:cNvPicPr preferRelativeResize="0"/>
          <p:nvPr/>
        </p:nvPicPr>
        <p:blipFill rotWithShape="1">
          <a:blip r:embed="rId4">
            <a:alphaModFix/>
          </a:blip>
          <a:srcRect b="4507"/>
          <a:stretch/>
        </p:blipFill>
        <p:spPr>
          <a:xfrm>
            <a:off x="152400" y="1130700"/>
            <a:ext cx="8666475" cy="48030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ge801f4caa6_0_13"/>
          <p:cNvSpPr txBox="1"/>
          <p:nvPr/>
        </p:nvSpPr>
        <p:spPr>
          <a:xfrm>
            <a:off x="0" y="0"/>
            <a:ext cx="4572000" cy="6858000"/>
          </a:xfrm>
          <a:prstGeom prst="rect">
            <a:avLst/>
          </a:prstGeom>
          <a:solidFill>
            <a:srgbClr val="2C963E">
              <a:alpha val="82352"/>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1" i="0" u="none" strike="noStrike" cap="none">
                <a:solidFill>
                  <a:srgbClr val="434343"/>
                </a:solidFill>
                <a:latin typeface="Dosis"/>
                <a:ea typeface="Dosis"/>
                <a:cs typeface="Dosis"/>
                <a:sym typeface="Dosis"/>
              </a:rPr>
              <a:t>Who We Service   </a:t>
            </a:r>
            <a:endParaRPr sz="3600" b="1" i="0" u="none" strike="noStrike" cap="none">
              <a:solidFill>
                <a:srgbClr val="434343"/>
              </a:solidFill>
              <a:latin typeface="Dosis"/>
              <a:ea typeface="Dosis"/>
              <a:cs typeface="Dosis"/>
              <a:sym typeface="Dosis"/>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p:txBody>
      </p:sp>
      <p:pic>
        <p:nvPicPr>
          <p:cNvPr id="669" name="Google Shape;669;ge801f4caa6_0_13"/>
          <p:cNvPicPr preferRelativeResize="0"/>
          <p:nvPr/>
        </p:nvPicPr>
        <p:blipFill rotWithShape="1">
          <a:blip r:embed="rId3">
            <a:alphaModFix/>
          </a:blip>
          <a:srcRect/>
          <a:stretch/>
        </p:blipFill>
        <p:spPr>
          <a:xfrm>
            <a:off x="5692075" y="5462397"/>
            <a:ext cx="3451924" cy="1395602"/>
          </a:xfrm>
          <a:prstGeom prst="rect">
            <a:avLst/>
          </a:prstGeom>
          <a:noFill/>
          <a:ln>
            <a:noFill/>
          </a:ln>
        </p:spPr>
      </p:pic>
      <p:grpSp>
        <p:nvGrpSpPr>
          <p:cNvPr id="670" name="Google Shape;670;ge801f4caa6_0_13"/>
          <p:cNvGrpSpPr/>
          <p:nvPr/>
        </p:nvGrpSpPr>
        <p:grpSpPr>
          <a:xfrm>
            <a:off x="4871974" y="1367895"/>
            <a:ext cx="3753923" cy="3375679"/>
            <a:chOff x="1911904" y="103035"/>
            <a:chExt cx="4373672" cy="4298038"/>
          </a:xfrm>
        </p:grpSpPr>
        <p:sp>
          <p:nvSpPr>
            <p:cNvPr id="671" name="Google Shape;671;ge801f4caa6_0_13"/>
            <p:cNvSpPr/>
            <p:nvPr/>
          </p:nvSpPr>
          <p:spPr>
            <a:xfrm>
              <a:off x="2321076" y="435614"/>
              <a:ext cx="3964500" cy="3964500"/>
            </a:xfrm>
            <a:prstGeom prst="pie">
              <a:avLst>
                <a:gd name="adj1" fmla="val 16200000"/>
                <a:gd name="adj2" fmla="val 1800000"/>
              </a:avLst>
            </a:prstGeom>
            <a:solidFill>
              <a:srgbClr val="7EA09A"/>
            </a:solidFill>
            <a:ln w="12700" cap="flat" cmpd="sng">
              <a:solidFill>
                <a:srgbClr val="FFFFFF"/>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72" name="Google Shape;672;ge801f4caa6_0_13"/>
            <p:cNvSpPr txBox="1"/>
            <p:nvPr/>
          </p:nvSpPr>
          <p:spPr>
            <a:xfrm>
              <a:off x="4476568" y="1167169"/>
              <a:ext cx="1345200" cy="1321500"/>
            </a:xfrm>
            <a:prstGeom prst="rect">
              <a:avLst/>
            </a:prstGeom>
            <a:noFill/>
            <a:ln>
              <a:noFill/>
            </a:ln>
          </p:spPr>
          <p:txBody>
            <a:bodyPr spcFirstLastPara="1" wrap="square" lIns="20950" tIns="20950" rIns="20950" bIns="209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0" i="0" u="none" strike="noStrike" cap="none">
                  <a:solidFill>
                    <a:srgbClr val="FFFFFF"/>
                  </a:solidFill>
                  <a:latin typeface="Garamond"/>
                  <a:ea typeface="Garamond"/>
                  <a:cs typeface="Garamond"/>
                  <a:sym typeface="Garamond"/>
                </a:rPr>
                <a:t>Performing </a:t>
              </a:r>
              <a:endParaRPr sz="1100" b="0" i="0" u="none" strike="noStrike" cap="none">
                <a:solidFill>
                  <a:srgbClr val="000000"/>
                </a:solidFill>
                <a:latin typeface="Arial"/>
                <a:ea typeface="Arial"/>
                <a:cs typeface="Arial"/>
                <a:sym typeface="Arial"/>
              </a:endParaRPr>
            </a:p>
            <a:p>
              <a:pPr marL="0" marR="0" lvl="0" indent="0" algn="ctr" rtl="0">
                <a:lnSpc>
                  <a:spcPct val="90000"/>
                </a:lnSpc>
                <a:spcBef>
                  <a:spcPts val="600"/>
                </a:spcBef>
                <a:spcAft>
                  <a:spcPts val="0"/>
                </a:spcAft>
                <a:buClr>
                  <a:srgbClr val="000000"/>
                </a:buClr>
                <a:buSzPts val="1700"/>
                <a:buFont typeface="Arial"/>
                <a:buNone/>
              </a:pPr>
              <a:r>
                <a:rPr lang="en-US" sz="1700" b="0" i="0" u="none" strike="noStrike" cap="none">
                  <a:solidFill>
                    <a:srgbClr val="FFFFFF"/>
                  </a:solidFill>
                  <a:latin typeface="Garamond"/>
                  <a:ea typeface="Garamond"/>
                  <a:cs typeface="Garamond"/>
                  <a:sym typeface="Garamond"/>
                </a:rPr>
                <a:t>At-Level</a:t>
              </a:r>
              <a:endParaRPr sz="1700" b="0" i="0" u="none" strike="noStrike" cap="none">
                <a:solidFill>
                  <a:srgbClr val="FFFFFF"/>
                </a:solidFill>
                <a:latin typeface="Garamond"/>
                <a:ea typeface="Garamond"/>
                <a:cs typeface="Garamond"/>
                <a:sym typeface="Garamond"/>
              </a:endParaRPr>
            </a:p>
          </p:txBody>
        </p:sp>
        <p:sp>
          <p:nvSpPr>
            <p:cNvPr id="673" name="Google Shape;673;ge801f4caa6_0_13"/>
            <p:cNvSpPr/>
            <p:nvPr/>
          </p:nvSpPr>
          <p:spPr>
            <a:xfrm>
              <a:off x="2316764" y="436573"/>
              <a:ext cx="3964500" cy="3964500"/>
            </a:xfrm>
            <a:prstGeom prst="pie">
              <a:avLst>
                <a:gd name="adj1" fmla="val 1800000"/>
                <a:gd name="adj2" fmla="val 9000000"/>
              </a:avLst>
            </a:prstGeom>
            <a:solidFill>
              <a:srgbClr val="22574F"/>
            </a:solidFill>
            <a:ln w="12700" cap="flat" cmpd="sng">
              <a:solidFill>
                <a:srgbClr val="FFFFFF"/>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74" name="Google Shape;674;ge801f4caa6_0_13"/>
            <p:cNvSpPr txBox="1"/>
            <p:nvPr/>
          </p:nvSpPr>
          <p:spPr>
            <a:xfrm>
              <a:off x="3402298" y="2938020"/>
              <a:ext cx="1793400" cy="1227000"/>
            </a:xfrm>
            <a:prstGeom prst="rect">
              <a:avLst/>
            </a:prstGeom>
            <a:noFill/>
            <a:ln>
              <a:noFill/>
            </a:ln>
          </p:spPr>
          <p:txBody>
            <a:bodyPr spcFirstLastPara="1" wrap="square" lIns="22850" tIns="22850" rIns="22850"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Garamond"/>
                  <a:ea typeface="Garamond"/>
                  <a:cs typeface="Garamond"/>
                  <a:sym typeface="Garamond"/>
                </a:rPr>
                <a:t>Needs</a:t>
              </a:r>
              <a:endParaRPr sz="1100" b="0" i="0" u="none" strike="noStrike" cap="none">
                <a:solidFill>
                  <a:srgbClr val="000000"/>
                </a:solidFill>
                <a:latin typeface="Arial"/>
                <a:ea typeface="Arial"/>
                <a:cs typeface="Arial"/>
                <a:sym typeface="Arial"/>
              </a:endParaRPr>
            </a:p>
          </p:txBody>
        </p:sp>
        <p:sp>
          <p:nvSpPr>
            <p:cNvPr id="675" name="Google Shape;675;ge801f4caa6_0_13"/>
            <p:cNvSpPr/>
            <p:nvPr/>
          </p:nvSpPr>
          <p:spPr>
            <a:xfrm>
              <a:off x="1911904" y="103035"/>
              <a:ext cx="3964500" cy="3964500"/>
            </a:xfrm>
            <a:prstGeom prst="pie">
              <a:avLst>
                <a:gd name="adj1" fmla="val 9000000"/>
                <a:gd name="adj2" fmla="val 16200000"/>
              </a:avLst>
            </a:prstGeom>
            <a:solidFill>
              <a:srgbClr val="FFC000"/>
            </a:solidFill>
            <a:ln w="12700" cap="flat" cmpd="sng">
              <a:solidFill>
                <a:srgbClr val="FFFFFF"/>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76" name="Google Shape;676;ge801f4caa6_0_13"/>
            <p:cNvSpPr txBox="1"/>
            <p:nvPr/>
          </p:nvSpPr>
          <p:spPr>
            <a:xfrm>
              <a:off x="2336678" y="881787"/>
              <a:ext cx="1345200" cy="1321500"/>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rgbClr val="FFFFFF"/>
                  </a:solidFill>
                  <a:latin typeface="Garamond"/>
                  <a:ea typeface="Garamond"/>
                  <a:cs typeface="Garamond"/>
                  <a:sym typeface="Garamond"/>
                </a:rPr>
                <a:t>Priority-for-Service</a:t>
              </a:r>
              <a:endParaRPr sz="1800" b="0" i="0" u="none" strike="noStrike" cap="none">
                <a:solidFill>
                  <a:srgbClr val="FFFFFF"/>
                </a:solidFill>
                <a:latin typeface="Garamond"/>
                <a:ea typeface="Garamond"/>
                <a:cs typeface="Garamond"/>
                <a:sym typeface="Garamond"/>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g186363a4d21_0_80"/>
          <p:cNvSpPr txBox="1"/>
          <p:nvPr/>
        </p:nvSpPr>
        <p:spPr>
          <a:xfrm>
            <a:off x="0" y="0"/>
            <a:ext cx="4572000" cy="6858000"/>
          </a:xfrm>
          <a:prstGeom prst="rect">
            <a:avLst/>
          </a:prstGeom>
          <a:solidFill>
            <a:srgbClr val="2C963E">
              <a:alpha val="82745"/>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1" i="0" u="none" strike="noStrike" cap="none">
                <a:solidFill>
                  <a:srgbClr val="434343"/>
                </a:solidFill>
                <a:latin typeface="Dosis"/>
                <a:ea typeface="Dosis"/>
                <a:cs typeface="Dosis"/>
                <a:sym typeface="Dosis"/>
              </a:rPr>
              <a:t>Other Migrant Students</a:t>
            </a:r>
            <a:endParaRPr sz="3600" b="1" i="0" u="none" strike="noStrike" cap="none">
              <a:solidFill>
                <a:srgbClr val="434343"/>
              </a:solidFill>
              <a:latin typeface="Dosis"/>
              <a:ea typeface="Dosis"/>
              <a:cs typeface="Dosis"/>
              <a:sym typeface="Dosis"/>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p:txBody>
      </p:sp>
      <p:pic>
        <p:nvPicPr>
          <p:cNvPr id="683" name="Google Shape;683;g186363a4d21_0_80"/>
          <p:cNvPicPr preferRelativeResize="0"/>
          <p:nvPr/>
        </p:nvPicPr>
        <p:blipFill rotWithShape="1">
          <a:blip r:embed="rId3">
            <a:alphaModFix/>
          </a:blip>
          <a:srcRect/>
          <a:stretch/>
        </p:blipFill>
        <p:spPr>
          <a:xfrm>
            <a:off x="5692075" y="5462397"/>
            <a:ext cx="3451925" cy="1395602"/>
          </a:xfrm>
          <a:prstGeom prst="rect">
            <a:avLst/>
          </a:prstGeom>
          <a:noFill/>
          <a:ln>
            <a:noFill/>
          </a:ln>
        </p:spPr>
      </p:pic>
      <p:sp>
        <p:nvSpPr>
          <p:cNvPr id="684" name="Google Shape;684;g186363a4d21_0_80"/>
          <p:cNvSpPr txBox="1"/>
          <p:nvPr/>
        </p:nvSpPr>
        <p:spPr>
          <a:xfrm>
            <a:off x="4866975" y="522900"/>
            <a:ext cx="4152900" cy="5261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US" sz="1700" b="0" i="0" u="none" strike="noStrike" cap="none">
                <a:solidFill>
                  <a:srgbClr val="000000"/>
                </a:solidFill>
                <a:latin typeface="Dosis"/>
                <a:ea typeface="Dosis"/>
                <a:cs typeface="Dosis"/>
                <a:sym typeface="Dosis"/>
              </a:rPr>
              <a:t>• Needs – students who may not have moved within the last 12 months (PFS) but are at-risk of not meeting state standards. </a:t>
            </a:r>
            <a:endParaRPr sz="1700" b="0" i="0" u="none" strike="noStrike" cap="none">
              <a:solidFill>
                <a:srgbClr val="000000"/>
              </a:solidFill>
              <a:latin typeface="Dosis"/>
              <a:ea typeface="Dosis"/>
              <a:cs typeface="Dosis"/>
              <a:sym typeface="Dosis"/>
            </a:endParaRPr>
          </a:p>
          <a:p>
            <a:pPr marL="0" marR="0" lvl="0" indent="0" algn="l" rtl="0">
              <a:lnSpc>
                <a:spcPct val="115000"/>
              </a:lnSpc>
              <a:spcBef>
                <a:spcPts val="0"/>
              </a:spcBef>
              <a:spcAft>
                <a:spcPts val="0"/>
              </a:spcAft>
              <a:buClr>
                <a:srgbClr val="000000"/>
              </a:buClr>
              <a:buSzPts val="1700"/>
              <a:buFont typeface="Arial"/>
              <a:buNone/>
            </a:pPr>
            <a:endParaRPr sz="1700" b="0" i="0" u="none" strike="noStrike" cap="none">
              <a:solidFill>
                <a:srgbClr val="000000"/>
              </a:solidFill>
              <a:latin typeface="Dosis"/>
              <a:ea typeface="Dosis"/>
              <a:cs typeface="Dosis"/>
              <a:sym typeface="Dosis"/>
            </a:endParaRPr>
          </a:p>
          <a:p>
            <a:pPr marL="0" marR="0" lvl="0" indent="0" algn="l" rtl="0">
              <a:lnSpc>
                <a:spcPct val="115000"/>
              </a:lnSpc>
              <a:spcBef>
                <a:spcPts val="0"/>
              </a:spcBef>
              <a:spcAft>
                <a:spcPts val="0"/>
              </a:spcAft>
              <a:buClr>
                <a:srgbClr val="000000"/>
              </a:buClr>
              <a:buSzPts val="1700"/>
              <a:buFont typeface="Arial"/>
              <a:buNone/>
            </a:pPr>
            <a:r>
              <a:rPr lang="en-US" sz="1700" b="0" i="0" u="none" strike="noStrike" cap="none">
                <a:solidFill>
                  <a:srgbClr val="000000"/>
                </a:solidFill>
                <a:latin typeface="Dosis"/>
                <a:ea typeface="Dosis"/>
                <a:cs typeface="Dosis"/>
                <a:sym typeface="Dosis"/>
              </a:rPr>
              <a:t>• Continuation of Service – students whose eligibility has ended but who may need continued Migrant Program support through the end of the term, for the school year or throughout their high school until they graduate. There must be no other resource available for students to access. High school is credit accrual services only.</a:t>
            </a:r>
            <a:endParaRPr sz="1700" b="0" i="0" u="none" strike="noStrike" cap="none">
              <a:solidFill>
                <a:srgbClr val="000000"/>
              </a:solidFill>
              <a:latin typeface="Dosis"/>
              <a:ea typeface="Dosis"/>
              <a:cs typeface="Dosis"/>
              <a:sym typeface="Dosis"/>
            </a:endParaRPr>
          </a:p>
          <a:p>
            <a:pPr marL="0" marR="0" lvl="0" indent="0" algn="l" rtl="0">
              <a:lnSpc>
                <a:spcPct val="115000"/>
              </a:lnSpc>
              <a:spcBef>
                <a:spcPts val="0"/>
              </a:spcBef>
              <a:spcAft>
                <a:spcPts val="0"/>
              </a:spcAft>
              <a:buClr>
                <a:srgbClr val="000000"/>
              </a:buClr>
              <a:buSzPts val="1700"/>
              <a:buFont typeface="Arial"/>
              <a:buNone/>
            </a:pPr>
            <a:endParaRPr sz="1700" b="0" i="0" u="none" strike="noStrike" cap="none">
              <a:solidFill>
                <a:srgbClr val="000000"/>
              </a:solidFill>
              <a:latin typeface="Dosis"/>
              <a:ea typeface="Dosis"/>
              <a:cs typeface="Dosis"/>
              <a:sym typeface="Dosis"/>
            </a:endParaRPr>
          </a:p>
          <a:p>
            <a:pPr marL="0" marR="0" lvl="0" indent="0" algn="l" rtl="0">
              <a:lnSpc>
                <a:spcPct val="115000"/>
              </a:lnSpc>
              <a:spcBef>
                <a:spcPts val="0"/>
              </a:spcBef>
              <a:spcAft>
                <a:spcPts val="0"/>
              </a:spcAft>
              <a:buClr>
                <a:srgbClr val="000000"/>
              </a:buClr>
              <a:buSzPts val="1700"/>
              <a:buFont typeface="Arial"/>
              <a:buNone/>
            </a:pPr>
            <a:r>
              <a:rPr lang="en-US" sz="1700" b="0" i="0" u="none" strike="noStrike" cap="none">
                <a:solidFill>
                  <a:srgbClr val="000000"/>
                </a:solidFill>
                <a:latin typeface="Dosis"/>
                <a:ea typeface="Dosis"/>
                <a:cs typeface="Dosis"/>
                <a:sym typeface="Dosis"/>
              </a:rPr>
              <a:t> • Out-of-School Youth – migratory students between the ages of 16-21 who are not enrolled in school and have not obtained a high school diploma or equivalent. </a:t>
            </a:r>
            <a:endParaRPr sz="1700" b="0" i="0" u="none" strike="noStrike" cap="none">
              <a:solidFill>
                <a:srgbClr val="000000"/>
              </a:solidFill>
              <a:latin typeface="Dosis"/>
              <a:ea typeface="Dosis"/>
              <a:cs typeface="Dosis"/>
              <a:sym typeface="Dosi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g12b38031578_0_1911"/>
          <p:cNvSpPr txBox="1"/>
          <p:nvPr/>
        </p:nvSpPr>
        <p:spPr>
          <a:xfrm>
            <a:off x="0" y="0"/>
            <a:ext cx="838200" cy="6858000"/>
          </a:xfrm>
          <a:prstGeom prst="rect">
            <a:avLst/>
          </a:prstGeom>
          <a:solidFill>
            <a:srgbClr val="2C963E">
              <a:alpha val="8274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690" name="Google Shape;690;g12b38031578_0_1911"/>
          <p:cNvPicPr preferRelativeResize="0"/>
          <p:nvPr/>
        </p:nvPicPr>
        <p:blipFill rotWithShape="1">
          <a:blip r:embed="rId3">
            <a:alphaModFix/>
          </a:blip>
          <a:srcRect/>
          <a:stretch/>
        </p:blipFill>
        <p:spPr>
          <a:xfrm>
            <a:off x="5885850" y="5700038"/>
            <a:ext cx="3302456" cy="1335175"/>
          </a:xfrm>
          <a:prstGeom prst="rect">
            <a:avLst/>
          </a:prstGeom>
          <a:noFill/>
          <a:ln>
            <a:noFill/>
          </a:ln>
        </p:spPr>
      </p:pic>
      <p:pic>
        <p:nvPicPr>
          <p:cNvPr id="691" name="Google Shape;691;g12b38031578_0_1911"/>
          <p:cNvPicPr preferRelativeResize="0"/>
          <p:nvPr/>
        </p:nvPicPr>
        <p:blipFill rotWithShape="1">
          <a:blip r:embed="rId4">
            <a:alphaModFix/>
          </a:blip>
          <a:srcRect/>
          <a:stretch/>
        </p:blipFill>
        <p:spPr>
          <a:xfrm>
            <a:off x="990600" y="152400"/>
            <a:ext cx="8000999" cy="5669850"/>
          </a:xfrm>
          <a:prstGeom prst="rect">
            <a:avLst/>
          </a:prstGeom>
          <a:noFill/>
          <a:ln>
            <a:noFill/>
          </a:ln>
        </p:spPr>
      </p:pic>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g186363a4d21_0_95"/>
          <p:cNvSpPr txBox="1"/>
          <p:nvPr/>
        </p:nvSpPr>
        <p:spPr>
          <a:xfrm>
            <a:off x="0" y="0"/>
            <a:ext cx="838200" cy="6858000"/>
          </a:xfrm>
          <a:prstGeom prst="rect">
            <a:avLst/>
          </a:prstGeom>
          <a:solidFill>
            <a:srgbClr val="2C963E">
              <a:alpha val="8274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697" name="Google Shape;697;g186363a4d21_0_95"/>
          <p:cNvPicPr preferRelativeResize="0"/>
          <p:nvPr/>
        </p:nvPicPr>
        <p:blipFill rotWithShape="1">
          <a:blip r:embed="rId3">
            <a:alphaModFix/>
          </a:blip>
          <a:srcRect/>
          <a:stretch/>
        </p:blipFill>
        <p:spPr>
          <a:xfrm>
            <a:off x="5885850" y="5700038"/>
            <a:ext cx="3302456" cy="1335175"/>
          </a:xfrm>
          <a:prstGeom prst="rect">
            <a:avLst/>
          </a:prstGeom>
          <a:noFill/>
          <a:ln>
            <a:noFill/>
          </a:ln>
        </p:spPr>
      </p:pic>
      <p:sp>
        <p:nvSpPr>
          <p:cNvPr id="698" name="Google Shape;698;g186363a4d21_0_95"/>
          <p:cNvSpPr txBox="1"/>
          <p:nvPr/>
        </p:nvSpPr>
        <p:spPr>
          <a:xfrm>
            <a:off x="1304375" y="201700"/>
            <a:ext cx="6750600" cy="723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b="1" i="0" u="none" strike="noStrike" cap="none">
                <a:solidFill>
                  <a:srgbClr val="434343"/>
                </a:solidFill>
                <a:latin typeface="Dosis"/>
                <a:ea typeface="Dosis"/>
                <a:cs typeface="Dosis"/>
                <a:sym typeface="Dosis"/>
              </a:rPr>
              <a:t>Application and Reports</a:t>
            </a:r>
            <a:endParaRPr sz="3500" b="1" i="0" u="none" strike="noStrike" cap="none">
              <a:solidFill>
                <a:srgbClr val="434343"/>
              </a:solidFill>
              <a:latin typeface="Dosis"/>
              <a:ea typeface="Dosis"/>
              <a:cs typeface="Dosis"/>
              <a:sym typeface="Dosis"/>
            </a:endParaRPr>
          </a:p>
        </p:txBody>
      </p:sp>
      <p:sp>
        <p:nvSpPr>
          <p:cNvPr id="699" name="Google Shape;699;g186363a4d21_0_95"/>
          <p:cNvSpPr txBox="1"/>
          <p:nvPr/>
        </p:nvSpPr>
        <p:spPr>
          <a:xfrm>
            <a:off x="2289000" y="925000"/>
            <a:ext cx="45660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Titillium Web"/>
                <a:ea typeface="Titillium Web"/>
                <a:cs typeface="Titillium Web"/>
                <a:sym typeface="Titillium Web"/>
              </a:rPr>
              <a:t>*Grant can be updated throughout the year</a:t>
            </a:r>
            <a:endParaRPr sz="1400" b="1" i="0" u="none" strike="noStrike" cap="none">
              <a:solidFill>
                <a:srgbClr val="000000"/>
              </a:solidFill>
              <a:latin typeface="Titillium Web"/>
              <a:ea typeface="Titillium Web"/>
              <a:cs typeface="Titillium Web"/>
              <a:sym typeface="Titillium Web"/>
            </a:endParaRPr>
          </a:p>
        </p:txBody>
      </p:sp>
      <p:sp>
        <p:nvSpPr>
          <p:cNvPr id="700" name="Google Shape;700;g186363a4d21_0_95"/>
          <p:cNvSpPr txBox="1"/>
          <p:nvPr/>
        </p:nvSpPr>
        <p:spPr>
          <a:xfrm>
            <a:off x="1212250" y="1530600"/>
            <a:ext cx="6892800" cy="4294500"/>
          </a:xfrm>
          <a:prstGeom prst="rect">
            <a:avLst/>
          </a:prstGeom>
          <a:noFill/>
          <a:ln>
            <a:noFill/>
          </a:ln>
        </p:spPr>
        <p:txBody>
          <a:bodyPr spcFirstLastPara="1" wrap="square" lIns="91425" tIns="91425" rIns="91425" bIns="91425" anchor="t" anchorCtr="0">
            <a:spAutoFit/>
          </a:bodyPr>
          <a:lstStyle/>
          <a:p>
            <a:pPr marL="457200" marR="0" lvl="0" indent="-349250" algn="l" rtl="0">
              <a:lnSpc>
                <a:spcPct val="100000"/>
              </a:lnSpc>
              <a:spcBef>
                <a:spcPts val="0"/>
              </a:spcBef>
              <a:spcAft>
                <a:spcPts val="0"/>
              </a:spcAft>
              <a:buClr>
                <a:schemeClr val="dk1"/>
              </a:buClr>
              <a:buSzPts val="1900"/>
              <a:buFont typeface="Century Gothic"/>
              <a:buChar char="❏"/>
            </a:pPr>
            <a:r>
              <a:rPr lang="en-US" sz="1500" b="1" i="0" u="none" strike="noStrike" cap="none">
                <a:solidFill>
                  <a:srgbClr val="000000"/>
                </a:solidFill>
                <a:latin typeface="Century Gothic"/>
                <a:ea typeface="Century Gothic"/>
                <a:cs typeface="Century Gothic"/>
                <a:sym typeface="Century Gothic"/>
              </a:rPr>
              <a:t>Regular Year Grant Application – October 15</a:t>
            </a:r>
            <a:endParaRPr sz="1500" b="1" i="0" u="none" strike="noStrike" cap="none">
              <a:solidFill>
                <a:srgbClr val="000000"/>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000000"/>
              </a:solidFill>
              <a:latin typeface="Century Gothic"/>
              <a:ea typeface="Century Gothic"/>
              <a:cs typeface="Century Gothic"/>
              <a:sym typeface="Century Gothic"/>
            </a:endParaRPr>
          </a:p>
          <a:p>
            <a:pPr marL="457200" marR="0" lvl="0" indent="-349250" algn="l" rtl="0">
              <a:lnSpc>
                <a:spcPct val="100000"/>
              </a:lnSpc>
              <a:spcBef>
                <a:spcPts val="0"/>
              </a:spcBef>
              <a:spcAft>
                <a:spcPts val="0"/>
              </a:spcAft>
              <a:buClr>
                <a:schemeClr val="dk1"/>
              </a:buClr>
              <a:buSzPts val="1900"/>
              <a:buFont typeface="Century Gothic"/>
              <a:buChar char="❏"/>
            </a:pPr>
            <a:r>
              <a:rPr lang="en-US" sz="1500" b="1" i="0" u="none" strike="noStrike" cap="none">
                <a:solidFill>
                  <a:srgbClr val="000000"/>
                </a:solidFill>
                <a:latin typeface="Century Gothic"/>
                <a:ea typeface="Century Gothic"/>
                <a:cs typeface="Century Gothic"/>
                <a:sym typeface="Century Gothic"/>
              </a:rPr>
              <a:t>Regular Year End-of-Year Report – Due: July 15</a:t>
            </a:r>
            <a:endParaRPr sz="1500" b="1" i="0" u="none" strike="noStrike" cap="none">
              <a:solidFill>
                <a:srgbClr val="000000"/>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000000"/>
              </a:solidFill>
              <a:latin typeface="Century Gothic"/>
              <a:ea typeface="Century Gothic"/>
              <a:cs typeface="Century Gothic"/>
              <a:sym typeface="Century Gothic"/>
            </a:endParaRPr>
          </a:p>
          <a:p>
            <a:pPr marL="457200" marR="0" lvl="0" indent="-349250" algn="l" rtl="0">
              <a:lnSpc>
                <a:spcPct val="100000"/>
              </a:lnSpc>
              <a:spcBef>
                <a:spcPts val="0"/>
              </a:spcBef>
              <a:spcAft>
                <a:spcPts val="0"/>
              </a:spcAft>
              <a:buClr>
                <a:schemeClr val="dk1"/>
              </a:buClr>
              <a:buSzPts val="1900"/>
              <a:buFont typeface="Century Gothic"/>
              <a:buChar char="❏"/>
            </a:pPr>
            <a:r>
              <a:rPr lang="en-US" sz="1500" b="1" i="0" u="none" strike="noStrike" cap="none">
                <a:solidFill>
                  <a:srgbClr val="000000"/>
                </a:solidFill>
                <a:latin typeface="Century Gothic"/>
                <a:ea typeface="Century Gothic"/>
                <a:cs typeface="Century Gothic"/>
                <a:sym typeface="Century Gothic"/>
              </a:rPr>
              <a:t>Summer Program Report – Due: September 15</a:t>
            </a:r>
            <a:endParaRPr sz="1500" b="1" i="0" u="none" strike="noStrike" cap="none">
              <a:solidFill>
                <a:srgbClr val="000000"/>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000000"/>
              </a:solidFill>
              <a:latin typeface="Century Gothic"/>
              <a:ea typeface="Century Gothic"/>
              <a:cs typeface="Century Gothic"/>
              <a:sym typeface="Century Gothic"/>
            </a:endParaRPr>
          </a:p>
          <a:p>
            <a:pPr marL="457200" marR="0" lvl="0" indent="-349250" algn="l" rtl="0">
              <a:lnSpc>
                <a:spcPct val="100000"/>
              </a:lnSpc>
              <a:spcBef>
                <a:spcPts val="0"/>
              </a:spcBef>
              <a:spcAft>
                <a:spcPts val="0"/>
              </a:spcAft>
              <a:buClr>
                <a:schemeClr val="dk1"/>
              </a:buClr>
              <a:buSzPts val="1900"/>
              <a:buFont typeface="Century Gothic"/>
              <a:buChar char="❏"/>
            </a:pPr>
            <a:r>
              <a:rPr lang="en-US" sz="1500" b="1" i="0" u="none" strike="noStrike" cap="none">
                <a:solidFill>
                  <a:srgbClr val="000000"/>
                </a:solidFill>
                <a:latin typeface="Century Gothic"/>
                <a:ea typeface="Century Gothic"/>
                <a:cs typeface="Century Gothic"/>
                <a:sym typeface="Century Gothic"/>
              </a:rPr>
              <a:t>Fidelity of Strategy Implementation – Word document – Due: September 15</a:t>
            </a:r>
            <a:endParaRPr sz="1500" b="1" i="0" u="none" strike="noStrike" cap="none">
              <a:solidFill>
                <a:srgbClr val="000000"/>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000000"/>
              </a:solidFill>
              <a:latin typeface="Century Gothic"/>
              <a:ea typeface="Century Gothic"/>
              <a:cs typeface="Century Gothic"/>
              <a:sym typeface="Century Gothic"/>
            </a:endParaRPr>
          </a:p>
          <a:p>
            <a:pPr marL="457200" marR="0" lvl="0" indent="-349250" algn="l" rtl="0">
              <a:lnSpc>
                <a:spcPct val="100000"/>
              </a:lnSpc>
              <a:spcBef>
                <a:spcPts val="0"/>
              </a:spcBef>
              <a:spcAft>
                <a:spcPts val="0"/>
              </a:spcAft>
              <a:buClr>
                <a:schemeClr val="dk1"/>
              </a:buClr>
              <a:buSzPts val="1900"/>
              <a:buFont typeface="Century Gothic"/>
              <a:buChar char="❏"/>
            </a:pPr>
            <a:r>
              <a:rPr lang="en-US" sz="1500" b="1" i="0" u="none" strike="noStrike" cap="none">
                <a:solidFill>
                  <a:srgbClr val="000000"/>
                </a:solidFill>
                <a:latin typeface="Century Gothic"/>
                <a:ea typeface="Century Gothic"/>
                <a:cs typeface="Century Gothic"/>
                <a:sym typeface="Century Gothic"/>
              </a:rPr>
              <a:t>Parent Surveys focused on Family Literacy Engagement in math and ELA during the program period – Due: September 15</a:t>
            </a:r>
            <a:endParaRPr sz="1500" b="1" i="0" u="none" strike="noStrike" cap="none">
              <a:solidFill>
                <a:srgbClr val="000000"/>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000000"/>
              </a:solidFill>
              <a:latin typeface="Century Gothic"/>
              <a:ea typeface="Century Gothic"/>
              <a:cs typeface="Century Gothic"/>
              <a:sym typeface="Century Gothic"/>
            </a:endParaRPr>
          </a:p>
          <a:p>
            <a:pPr marL="457200" marR="0" lvl="0" indent="-349250" algn="l" rtl="0">
              <a:lnSpc>
                <a:spcPct val="100000"/>
              </a:lnSpc>
              <a:spcBef>
                <a:spcPts val="0"/>
              </a:spcBef>
              <a:spcAft>
                <a:spcPts val="0"/>
              </a:spcAft>
              <a:buClr>
                <a:schemeClr val="dk1"/>
              </a:buClr>
              <a:buSzPts val="1900"/>
              <a:buFont typeface="Century Gothic"/>
              <a:buChar char="❏"/>
            </a:pPr>
            <a:r>
              <a:rPr lang="en-US" sz="1500" b="1" i="0" u="none" strike="noStrike" cap="none">
                <a:solidFill>
                  <a:srgbClr val="000000"/>
                </a:solidFill>
                <a:latin typeface="Century Gothic"/>
                <a:ea typeface="Century Gothic"/>
                <a:cs typeface="Century Gothic"/>
                <a:sym typeface="Century Gothic"/>
              </a:rPr>
              <a:t>Staff Surveys – professional learning – Due: September 15</a:t>
            </a:r>
            <a:endParaRPr sz="1500" b="1" i="0" u="none" strike="noStrike" cap="none">
              <a:solidFill>
                <a:srgbClr val="000000"/>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000000"/>
              </a:solidFill>
              <a:latin typeface="Century Gothic"/>
              <a:ea typeface="Century Gothic"/>
              <a:cs typeface="Century Gothic"/>
              <a:sym typeface="Century Gothic"/>
            </a:endParaRPr>
          </a:p>
          <a:p>
            <a:pPr marL="457200" marR="0" lvl="0" indent="-349250" algn="l" rtl="0">
              <a:lnSpc>
                <a:spcPct val="100000"/>
              </a:lnSpc>
              <a:spcBef>
                <a:spcPts val="0"/>
              </a:spcBef>
              <a:spcAft>
                <a:spcPts val="0"/>
              </a:spcAft>
              <a:buClr>
                <a:schemeClr val="dk1"/>
              </a:buClr>
              <a:buSzPts val="1900"/>
              <a:buFont typeface="Century Gothic"/>
              <a:buChar char="❏"/>
            </a:pPr>
            <a:r>
              <a:rPr lang="en-US" sz="1500" b="1" i="0" u="none" strike="noStrike" cap="none">
                <a:solidFill>
                  <a:srgbClr val="000000"/>
                </a:solidFill>
                <a:latin typeface="Century Gothic"/>
                <a:ea typeface="Century Gothic"/>
                <a:cs typeface="Century Gothic"/>
                <a:sym typeface="Century Gothic"/>
              </a:rPr>
              <a:t>Summer Program – grant application to be released February 2023</a:t>
            </a:r>
            <a:endParaRPr sz="1500" b="1" i="0" u="none" strike="noStrike" cap="none">
              <a:solidFill>
                <a:srgbClr val="000000"/>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arela Round"/>
              <a:ea typeface="Varela Round"/>
              <a:cs typeface="Varela Round"/>
              <a:sym typeface="Varela Round"/>
            </a:endParaRP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g12b38031578_0_1951"/>
          <p:cNvSpPr txBox="1"/>
          <p:nvPr/>
        </p:nvSpPr>
        <p:spPr>
          <a:xfrm>
            <a:off x="0" y="0"/>
            <a:ext cx="838200" cy="6858000"/>
          </a:xfrm>
          <a:prstGeom prst="rect">
            <a:avLst/>
          </a:prstGeom>
          <a:solidFill>
            <a:srgbClr val="2C96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06" name="Google Shape;706;g12b38031578_0_1951"/>
          <p:cNvPicPr preferRelativeResize="0"/>
          <p:nvPr/>
        </p:nvPicPr>
        <p:blipFill rotWithShape="1">
          <a:blip r:embed="rId3">
            <a:alphaModFix/>
          </a:blip>
          <a:srcRect/>
          <a:stretch/>
        </p:blipFill>
        <p:spPr>
          <a:xfrm>
            <a:off x="5573286" y="5439575"/>
            <a:ext cx="3508369" cy="1418423"/>
          </a:xfrm>
          <a:prstGeom prst="rect">
            <a:avLst/>
          </a:prstGeom>
          <a:noFill/>
          <a:ln>
            <a:noFill/>
          </a:ln>
        </p:spPr>
      </p:pic>
      <p:sp>
        <p:nvSpPr>
          <p:cNvPr id="707" name="Google Shape;707;g12b38031578_0_1951"/>
          <p:cNvSpPr txBox="1"/>
          <p:nvPr/>
        </p:nvSpPr>
        <p:spPr>
          <a:xfrm>
            <a:off x="900950" y="107575"/>
            <a:ext cx="7934100" cy="1231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400"/>
              <a:buFont typeface="Arial"/>
              <a:buNone/>
            </a:pPr>
            <a:r>
              <a:rPr lang="en-US" sz="3400" b="1" i="0" u="none" strike="noStrike" cap="none">
                <a:solidFill>
                  <a:srgbClr val="FF0000"/>
                </a:solidFill>
                <a:latin typeface="Dosis"/>
                <a:ea typeface="Dosis"/>
                <a:cs typeface="Dosis"/>
                <a:sym typeface="Dosis"/>
              </a:rPr>
              <a:t>NEW</a:t>
            </a:r>
            <a:r>
              <a:rPr lang="en-US" sz="3400" b="1" i="0" u="none" strike="noStrike" cap="none">
                <a:solidFill>
                  <a:srgbClr val="434343"/>
                </a:solidFill>
                <a:latin typeface="Dosis"/>
                <a:ea typeface="Dosis"/>
                <a:cs typeface="Dosis"/>
                <a:sym typeface="Dosis"/>
              </a:rPr>
              <a:t>: Goals in Service Delivery Plan 2021-2024</a:t>
            </a:r>
            <a:endParaRPr sz="1400" b="0" i="0" u="none" strike="noStrike" cap="none">
              <a:solidFill>
                <a:srgbClr val="000000"/>
              </a:solidFill>
              <a:latin typeface="Arial"/>
              <a:ea typeface="Arial"/>
              <a:cs typeface="Arial"/>
              <a:sym typeface="Arial"/>
            </a:endParaRPr>
          </a:p>
        </p:txBody>
      </p:sp>
      <p:pic>
        <p:nvPicPr>
          <p:cNvPr id="708" name="Google Shape;708;g12b38031578_0_1951"/>
          <p:cNvPicPr preferRelativeResize="0"/>
          <p:nvPr/>
        </p:nvPicPr>
        <p:blipFill rotWithShape="1">
          <a:blip r:embed="rId4">
            <a:alphaModFix/>
          </a:blip>
          <a:srcRect/>
          <a:stretch/>
        </p:blipFill>
        <p:spPr>
          <a:xfrm>
            <a:off x="3642425" y="1919407"/>
            <a:ext cx="2107200" cy="2506618"/>
          </a:xfrm>
          <a:prstGeom prst="rect">
            <a:avLst/>
          </a:prstGeom>
          <a:noFill/>
          <a:ln>
            <a:noFill/>
          </a:ln>
        </p:spPr>
      </p:pic>
      <p:sp>
        <p:nvSpPr>
          <p:cNvPr id="709" name="Google Shape;709;g12b38031578_0_1951"/>
          <p:cNvSpPr txBox="1"/>
          <p:nvPr/>
        </p:nvSpPr>
        <p:spPr>
          <a:xfrm>
            <a:off x="448250" y="2367000"/>
            <a:ext cx="3000000" cy="1062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0" i="0" u="sng" strike="noStrike" cap="none">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Graduation and </a:t>
            </a:r>
            <a:endParaRPr sz="1900" b="0" i="0" u="none" strike="noStrike" cap="none">
              <a:solidFill>
                <a:schemeClr val="lt1"/>
              </a:solidFill>
              <a:uFill>
                <a:noFill/>
              </a:uFill>
              <a:latin typeface="Arial"/>
              <a:ea typeface="Arial"/>
              <a:cs typeface="Arial"/>
              <a:sym typeface="Arial"/>
              <a:hlinkClick r:id="rId5">
                <a:extLst>
                  <a:ext uri="{A12FA001-AC4F-418D-AE19-62706E023703}">
                    <ahyp:hlinkClr xmlns:ahyp="http://schemas.microsoft.com/office/drawing/2018/hyperlinkcolor" val="tx"/>
                  </a:ext>
                </a:extLst>
              </a:hlinkClick>
            </a:endParaRPr>
          </a:p>
          <a:p>
            <a:pPr marL="0" marR="0" lvl="0" indent="0" algn="ctr" rtl="0">
              <a:lnSpc>
                <a:spcPct val="100000"/>
              </a:lnSpc>
              <a:spcBef>
                <a:spcPts val="0"/>
              </a:spcBef>
              <a:spcAft>
                <a:spcPts val="0"/>
              </a:spcAft>
              <a:buClr>
                <a:srgbClr val="000000"/>
              </a:buClr>
              <a:buSzPts val="1900"/>
              <a:buFont typeface="Arial"/>
              <a:buNone/>
            </a:pPr>
            <a:r>
              <a:rPr lang="en-US" sz="1900" b="0" i="0" u="sng" strike="noStrike" cap="none">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Out-of-School Youth Achievement</a:t>
            </a:r>
            <a:r>
              <a:rPr lang="en-US" sz="19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710" name="Google Shape;710;g12b38031578_0_1951"/>
          <p:cNvSpPr txBox="1"/>
          <p:nvPr/>
        </p:nvSpPr>
        <p:spPr>
          <a:xfrm>
            <a:off x="6081650" y="2367000"/>
            <a:ext cx="3000000" cy="1062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0" i="0" u="sng" strike="noStrike" cap="none">
                <a:solidFill>
                  <a:srgbClr val="1155CC"/>
                </a:solidFill>
                <a:latin typeface="Roboto"/>
                <a:ea typeface="Roboto"/>
                <a:cs typeface="Roboto"/>
                <a:sym typeface="Roboto"/>
                <a:hlinkClick r:id="rId6">
                  <a:extLst>
                    <a:ext uri="{A12FA001-AC4F-418D-AE19-62706E023703}">
                      <ahyp:hlinkClr xmlns:ahyp="http://schemas.microsoft.com/office/drawing/2018/hyperlinkcolor" val="tx"/>
                    </a:ext>
                  </a:extLst>
                </a:hlinkClick>
              </a:rPr>
              <a:t>Eliminating Educational Barriers through Support Services</a:t>
            </a:r>
            <a:r>
              <a:rPr lang="en-US" sz="1900" b="0" i="0" u="none" strike="noStrike" cap="none">
                <a:solidFill>
                  <a:srgbClr val="1155CC"/>
                </a:solidFill>
                <a:latin typeface="Roboto"/>
                <a:ea typeface="Roboto"/>
                <a:cs typeface="Roboto"/>
                <a:sym typeface="Roboto"/>
              </a:rPr>
              <a:t> </a:t>
            </a:r>
            <a:endParaRPr sz="1400" b="0" i="0" u="none" strike="noStrike" cap="none">
              <a:solidFill>
                <a:srgbClr val="000000"/>
              </a:solidFill>
              <a:latin typeface="Arial"/>
              <a:ea typeface="Arial"/>
              <a:cs typeface="Arial"/>
              <a:sym typeface="Arial"/>
            </a:endParaRPr>
          </a:p>
        </p:txBody>
      </p:sp>
      <p:sp>
        <p:nvSpPr>
          <p:cNvPr id="711" name="Google Shape;711;g12b38031578_0_1951"/>
          <p:cNvSpPr txBox="1"/>
          <p:nvPr/>
        </p:nvSpPr>
        <p:spPr>
          <a:xfrm>
            <a:off x="3196025" y="5262275"/>
            <a:ext cx="30000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US" sz="1600" b="1" i="0" u="sng" strike="noStrike" cap="none">
                <a:solidFill>
                  <a:srgbClr val="1155CC"/>
                </a:solidFill>
                <a:highlight>
                  <a:srgbClr val="00FFFF"/>
                </a:highlight>
                <a:latin typeface="Arial"/>
                <a:ea typeface="Arial"/>
                <a:cs typeface="Arial"/>
                <a:sym typeface="Arial"/>
                <a:hlinkClick r:id="rId7">
                  <a:extLst>
                    <a:ext uri="{A12FA001-AC4F-418D-AE19-62706E023703}">
                      <ahyp:hlinkClr xmlns:ahyp="http://schemas.microsoft.com/office/drawing/2018/hyperlinkcolor" val="tx"/>
                    </a:ext>
                  </a:extLst>
                </a:hlinkClick>
              </a:rPr>
              <a:t>Service Delivery Plan PDF</a:t>
            </a:r>
            <a:endParaRPr sz="1600" b="1" i="0" u="sng" strike="noStrike" cap="none">
              <a:solidFill>
                <a:srgbClr val="1155CC"/>
              </a:solidFill>
              <a:highlight>
                <a:srgbClr val="00FFFF"/>
              </a:highlight>
              <a:latin typeface="Arial"/>
              <a:ea typeface="Arial"/>
              <a:cs typeface="Arial"/>
              <a:sym typeface="Arial"/>
            </a:endParaRP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g12b38031578_0_1959"/>
          <p:cNvSpPr txBox="1"/>
          <p:nvPr/>
        </p:nvSpPr>
        <p:spPr>
          <a:xfrm>
            <a:off x="0" y="0"/>
            <a:ext cx="838200" cy="6858000"/>
          </a:xfrm>
          <a:prstGeom prst="rect">
            <a:avLst/>
          </a:prstGeom>
          <a:solidFill>
            <a:srgbClr val="2C96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17" name="Google Shape;717;g12b38031578_0_1959"/>
          <p:cNvPicPr preferRelativeResize="0"/>
          <p:nvPr/>
        </p:nvPicPr>
        <p:blipFill rotWithShape="1">
          <a:blip r:embed="rId3">
            <a:alphaModFix/>
          </a:blip>
          <a:srcRect/>
          <a:stretch/>
        </p:blipFill>
        <p:spPr>
          <a:xfrm>
            <a:off x="5573286" y="5439575"/>
            <a:ext cx="3508369" cy="1418423"/>
          </a:xfrm>
          <a:prstGeom prst="rect">
            <a:avLst/>
          </a:prstGeom>
          <a:noFill/>
          <a:ln>
            <a:noFill/>
          </a:ln>
        </p:spPr>
      </p:pic>
      <p:sp>
        <p:nvSpPr>
          <p:cNvPr id="718" name="Google Shape;718;g12b38031578_0_1959"/>
          <p:cNvSpPr txBox="1"/>
          <p:nvPr/>
        </p:nvSpPr>
        <p:spPr>
          <a:xfrm>
            <a:off x="665500" y="412250"/>
            <a:ext cx="8243400" cy="1293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434343"/>
                </a:solidFill>
                <a:latin typeface="Dosis"/>
                <a:ea typeface="Dosis"/>
                <a:cs typeface="Dosis"/>
                <a:sym typeface="Dosis"/>
              </a:rPr>
              <a:t>Implementations Ideas to Meet Goals of Services </a:t>
            </a:r>
            <a:endParaRPr sz="1400" b="0" i="0" u="none" strike="noStrike" cap="none">
              <a:solidFill>
                <a:srgbClr val="000000"/>
              </a:solidFill>
              <a:latin typeface="Arial"/>
              <a:ea typeface="Arial"/>
              <a:cs typeface="Arial"/>
              <a:sym typeface="Arial"/>
            </a:endParaRPr>
          </a:p>
        </p:txBody>
      </p:sp>
      <p:sp>
        <p:nvSpPr>
          <p:cNvPr id="719" name="Google Shape;719;g12b38031578_0_1959"/>
          <p:cNvSpPr txBox="1"/>
          <p:nvPr/>
        </p:nvSpPr>
        <p:spPr>
          <a:xfrm>
            <a:off x="838200" y="2516200"/>
            <a:ext cx="9448800" cy="1569900"/>
          </a:xfrm>
          <a:prstGeom prst="rect">
            <a:avLst/>
          </a:prstGeom>
          <a:noFill/>
          <a:ln>
            <a:noFill/>
          </a:ln>
        </p:spPr>
        <p:txBody>
          <a:bodyPr spcFirstLastPara="1" wrap="square" lIns="91425" tIns="91425" rIns="91425" bIns="91425" anchor="t" anchorCtr="0">
            <a:spAutoFit/>
          </a:bodyPr>
          <a:lstStyle/>
          <a:p>
            <a:pPr marL="0" marR="0" lvl="0" indent="0" algn="l" rtl="0">
              <a:lnSpc>
                <a:spcPct val="200000"/>
              </a:lnSpc>
              <a:spcBef>
                <a:spcPts val="0"/>
              </a:spcBef>
              <a:spcAft>
                <a:spcPts val="0"/>
              </a:spcAft>
              <a:buClr>
                <a:srgbClr val="000000"/>
              </a:buClr>
              <a:buSzPts val="1800"/>
              <a:buFont typeface="Arial"/>
              <a:buNone/>
            </a:pPr>
            <a:r>
              <a:rPr lang="en-US" sz="1800" b="1" i="0" u="sng" strike="noStrike" cap="none">
                <a:solidFill>
                  <a:srgbClr val="1155CC"/>
                </a:solidFill>
                <a:latin typeface="Varela Round"/>
                <a:ea typeface="Varela Round"/>
                <a:cs typeface="Varela Round"/>
                <a:sym typeface="Varela Round"/>
                <a:hlinkClick r:id="rId4">
                  <a:extLst>
                    <a:ext uri="{A12FA001-AC4F-418D-AE19-62706E023703}">
                      <ahyp:hlinkClr xmlns:ahyp="http://schemas.microsoft.com/office/drawing/2018/hyperlinkcolor" val="tx"/>
                    </a:ext>
                  </a:extLst>
                </a:hlinkClick>
              </a:rPr>
              <a:t>Graduation and Out-of-School Youth Achievement</a:t>
            </a:r>
            <a:r>
              <a:rPr lang="en-US" sz="1800" b="1" i="0" u="sng" strike="noStrike" cap="none">
                <a:solidFill>
                  <a:srgbClr val="1155CC"/>
                </a:solidFill>
                <a:latin typeface="Varela Round"/>
                <a:ea typeface="Varela Round"/>
                <a:cs typeface="Varela Round"/>
                <a:sym typeface="Varela Round"/>
              </a:rPr>
              <a:t> Implementation  </a:t>
            </a:r>
            <a:endParaRPr sz="1800" b="1" i="0" u="sng" strike="noStrike" cap="none">
              <a:solidFill>
                <a:srgbClr val="1155CC"/>
              </a:solidFill>
              <a:latin typeface="Varela Round"/>
              <a:ea typeface="Varela Round"/>
              <a:cs typeface="Varela Round"/>
              <a:sym typeface="Varela Round"/>
            </a:endParaRPr>
          </a:p>
          <a:p>
            <a:pPr marL="0" marR="0" lvl="0" indent="0" algn="l" rtl="0">
              <a:lnSpc>
                <a:spcPct val="200000"/>
              </a:lnSpc>
              <a:spcBef>
                <a:spcPts val="0"/>
              </a:spcBef>
              <a:spcAft>
                <a:spcPts val="0"/>
              </a:spcAft>
              <a:buClr>
                <a:srgbClr val="000000"/>
              </a:buClr>
              <a:buSzPts val="1800"/>
              <a:buFont typeface="Arial"/>
              <a:buNone/>
            </a:pPr>
            <a:r>
              <a:rPr lang="en-US" sz="1800" b="1" i="0" u="sng" strike="noStrike" cap="none">
                <a:solidFill>
                  <a:srgbClr val="1155CC"/>
                </a:solidFill>
                <a:latin typeface="Varela Round"/>
                <a:ea typeface="Varela Round"/>
                <a:cs typeface="Varela Round"/>
                <a:sym typeface="Varela Round"/>
                <a:hlinkClick r:id="rId5">
                  <a:extLst>
                    <a:ext uri="{A12FA001-AC4F-418D-AE19-62706E023703}">
                      <ahyp:hlinkClr xmlns:ahyp="http://schemas.microsoft.com/office/drawing/2018/hyperlinkcolor" val="tx"/>
                    </a:ext>
                  </a:extLst>
                </a:hlinkClick>
              </a:rPr>
              <a:t>Continues options for implementation </a:t>
            </a:r>
            <a:endParaRPr sz="1400" b="0" i="0" u="none" strike="noStrike" cap="none">
              <a:solidFill>
                <a:srgbClr val="000000"/>
              </a:solidFill>
              <a:latin typeface="Varela Round"/>
              <a:ea typeface="Varela Round"/>
              <a:cs typeface="Varela Round"/>
              <a:sym typeface="Varela Round"/>
            </a:endParaRPr>
          </a:p>
          <a:p>
            <a:pPr marL="0" marR="0" lvl="0" indent="0" algn="l" rtl="0">
              <a:lnSpc>
                <a:spcPct val="200000"/>
              </a:lnSpc>
              <a:spcBef>
                <a:spcPts val="0"/>
              </a:spcBef>
              <a:spcAft>
                <a:spcPts val="0"/>
              </a:spcAft>
              <a:buClr>
                <a:schemeClr val="dk1"/>
              </a:buClr>
              <a:buSzPts val="1100"/>
              <a:buFont typeface="Arial"/>
              <a:buNone/>
            </a:pPr>
            <a:r>
              <a:rPr lang="en-US" sz="1800" b="1" i="0" u="sng" strike="noStrike" cap="none">
                <a:solidFill>
                  <a:srgbClr val="1155CC"/>
                </a:solidFill>
                <a:latin typeface="Varela Round"/>
                <a:ea typeface="Varela Round"/>
                <a:cs typeface="Varela Round"/>
                <a:sym typeface="Varela Round"/>
                <a:hlinkClick r:id="rId6">
                  <a:extLst>
                    <a:ext uri="{A12FA001-AC4F-418D-AE19-62706E023703}">
                      <ahyp:hlinkClr xmlns:ahyp="http://schemas.microsoft.com/office/drawing/2018/hyperlinkcolor" val="tx"/>
                    </a:ext>
                  </a:extLst>
                </a:hlinkClick>
              </a:rPr>
              <a:t>Eliminating Educational Barriers Through Support Services</a:t>
            </a:r>
            <a:endParaRPr sz="1400" b="0" i="0" u="none" strike="noStrike" cap="none">
              <a:solidFill>
                <a:srgbClr val="000000"/>
              </a:solidFill>
              <a:latin typeface="Varela Round"/>
              <a:ea typeface="Varela Round"/>
              <a:cs typeface="Varela Round"/>
              <a:sym typeface="Varela Round"/>
            </a:endParaRP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g17e74190e7e_0_10"/>
          <p:cNvSpPr txBox="1"/>
          <p:nvPr/>
        </p:nvSpPr>
        <p:spPr>
          <a:xfrm>
            <a:off x="0" y="0"/>
            <a:ext cx="838200" cy="6858000"/>
          </a:xfrm>
          <a:prstGeom prst="rect">
            <a:avLst/>
          </a:prstGeom>
          <a:solidFill>
            <a:srgbClr val="2C963E">
              <a:alpha val="8274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25" name="Google Shape;725;g17e74190e7e_0_10"/>
          <p:cNvPicPr preferRelativeResize="0"/>
          <p:nvPr/>
        </p:nvPicPr>
        <p:blipFill rotWithShape="1">
          <a:blip r:embed="rId3">
            <a:alphaModFix/>
          </a:blip>
          <a:srcRect/>
          <a:stretch/>
        </p:blipFill>
        <p:spPr>
          <a:xfrm>
            <a:off x="5885850" y="5700038"/>
            <a:ext cx="3302456" cy="1335175"/>
          </a:xfrm>
          <a:prstGeom prst="rect">
            <a:avLst/>
          </a:prstGeom>
          <a:noFill/>
          <a:ln>
            <a:noFill/>
          </a:ln>
        </p:spPr>
      </p:pic>
      <p:pic>
        <p:nvPicPr>
          <p:cNvPr id="726" name="Google Shape;726;g17e74190e7e_0_10"/>
          <p:cNvPicPr preferRelativeResize="0"/>
          <p:nvPr/>
        </p:nvPicPr>
        <p:blipFill rotWithShape="1">
          <a:blip r:embed="rId4">
            <a:alphaModFix/>
          </a:blip>
          <a:srcRect/>
          <a:stretch/>
        </p:blipFill>
        <p:spPr>
          <a:xfrm>
            <a:off x="925125" y="152400"/>
            <a:ext cx="8066476" cy="5679925"/>
          </a:xfrm>
          <a:prstGeom prst="rect">
            <a:avLst/>
          </a:prstGeom>
          <a:noFill/>
          <a:ln>
            <a:noFill/>
          </a:ln>
        </p:spPr>
      </p:pic>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g186363a4d21_0_104"/>
          <p:cNvSpPr txBox="1"/>
          <p:nvPr/>
        </p:nvSpPr>
        <p:spPr>
          <a:xfrm>
            <a:off x="0" y="0"/>
            <a:ext cx="838200" cy="6858000"/>
          </a:xfrm>
          <a:prstGeom prst="rect">
            <a:avLst/>
          </a:prstGeom>
          <a:solidFill>
            <a:srgbClr val="2C963E">
              <a:alpha val="8274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32" name="Google Shape;732;g186363a4d21_0_104"/>
          <p:cNvPicPr preferRelativeResize="0"/>
          <p:nvPr/>
        </p:nvPicPr>
        <p:blipFill rotWithShape="1">
          <a:blip r:embed="rId3">
            <a:alphaModFix/>
          </a:blip>
          <a:srcRect/>
          <a:stretch/>
        </p:blipFill>
        <p:spPr>
          <a:xfrm>
            <a:off x="5885850" y="5700038"/>
            <a:ext cx="3302456" cy="1335175"/>
          </a:xfrm>
          <a:prstGeom prst="rect">
            <a:avLst/>
          </a:prstGeom>
          <a:noFill/>
          <a:ln>
            <a:noFill/>
          </a:ln>
        </p:spPr>
      </p:pic>
      <p:sp>
        <p:nvSpPr>
          <p:cNvPr id="733" name="Google Shape;733;g186363a4d21_0_104"/>
          <p:cNvSpPr txBox="1"/>
          <p:nvPr/>
        </p:nvSpPr>
        <p:spPr>
          <a:xfrm>
            <a:off x="1304375" y="201700"/>
            <a:ext cx="6750600" cy="723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b="1" i="0" u="none" strike="noStrike" cap="none">
                <a:solidFill>
                  <a:srgbClr val="434343"/>
                </a:solidFill>
                <a:latin typeface="Dosis"/>
                <a:ea typeface="Dosis"/>
                <a:cs typeface="Dosis"/>
                <a:sym typeface="Dosis"/>
              </a:rPr>
              <a:t>EGMS Important Information:</a:t>
            </a:r>
            <a:endParaRPr sz="3500" b="1" i="0" u="none" strike="noStrike" cap="none">
              <a:solidFill>
                <a:srgbClr val="434343"/>
              </a:solidFill>
              <a:latin typeface="Dosis"/>
              <a:ea typeface="Dosis"/>
              <a:cs typeface="Dosis"/>
              <a:sym typeface="Dosis"/>
            </a:endParaRPr>
          </a:p>
        </p:txBody>
      </p:sp>
      <p:pic>
        <p:nvPicPr>
          <p:cNvPr id="734" name="Google Shape;734;g186363a4d21_0_104"/>
          <p:cNvPicPr preferRelativeResize="0"/>
          <p:nvPr/>
        </p:nvPicPr>
        <p:blipFill rotWithShape="1">
          <a:blip r:embed="rId4">
            <a:alphaModFix/>
          </a:blip>
          <a:srcRect/>
          <a:stretch/>
        </p:blipFill>
        <p:spPr>
          <a:xfrm>
            <a:off x="990600" y="1049475"/>
            <a:ext cx="5926674" cy="5340925"/>
          </a:xfrm>
          <a:prstGeom prst="rect">
            <a:avLst/>
          </a:prstGeom>
          <a:noFill/>
          <a:ln>
            <a:noFill/>
          </a:ln>
        </p:spPr>
      </p:pic>
      <p:sp>
        <p:nvSpPr>
          <p:cNvPr id="735" name="Google Shape;735;g186363a4d21_0_104"/>
          <p:cNvSpPr txBox="1"/>
          <p:nvPr/>
        </p:nvSpPr>
        <p:spPr>
          <a:xfrm>
            <a:off x="6871500" y="2902350"/>
            <a:ext cx="2272500" cy="831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hlink"/>
                </a:solidFill>
                <a:latin typeface="Arial"/>
                <a:ea typeface="Arial"/>
                <a:cs typeface="Arial"/>
                <a:sym typeface="Arial"/>
                <a:hlinkClick r:id="rId5"/>
              </a:rPr>
              <a:t>Education Grant Management System (EGMS)</a:t>
            </a: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g979dd8fbb6_1_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endParaRPr/>
          </a:p>
        </p:txBody>
      </p:sp>
      <p:sp>
        <p:nvSpPr>
          <p:cNvPr id="504" name="Google Shape;504;g979dd8fbb6_1_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endParaRPr/>
          </a:p>
        </p:txBody>
      </p:sp>
      <p:pic>
        <p:nvPicPr>
          <p:cNvPr id="505" name="Google Shape;505;g979dd8fbb6_1_6"/>
          <p:cNvPicPr preferRelativeResize="0"/>
          <p:nvPr/>
        </p:nvPicPr>
        <p:blipFill rotWithShape="1">
          <a:blip r:embed="rId3">
            <a:alphaModFix/>
          </a:blip>
          <a:srcRect/>
          <a:stretch/>
        </p:blipFill>
        <p:spPr>
          <a:xfrm>
            <a:off x="0" y="328050"/>
            <a:ext cx="9144000" cy="6529950"/>
          </a:xfrm>
          <a:prstGeom prst="rect">
            <a:avLst/>
          </a:prstGeom>
          <a:noFill/>
          <a:ln>
            <a:noFill/>
          </a:ln>
        </p:spPr>
      </p:pic>
      <p:pic>
        <p:nvPicPr>
          <p:cNvPr id="506" name="Google Shape;506;g979dd8fbb6_1_6"/>
          <p:cNvPicPr preferRelativeResize="0"/>
          <p:nvPr/>
        </p:nvPicPr>
        <p:blipFill rotWithShape="1">
          <a:blip r:embed="rId4">
            <a:alphaModFix/>
          </a:blip>
          <a:srcRect/>
          <a:stretch/>
        </p:blipFill>
        <p:spPr>
          <a:xfrm>
            <a:off x="5501127" y="5474551"/>
            <a:ext cx="3727027" cy="1506825"/>
          </a:xfrm>
          <a:prstGeom prst="rect">
            <a:avLst/>
          </a:prstGeom>
          <a:noFill/>
          <a:ln>
            <a:noFill/>
          </a:ln>
        </p:spPr>
      </p:pic>
      <p:sp>
        <p:nvSpPr>
          <p:cNvPr id="507" name="Google Shape;507;g979dd8fbb6_1_6"/>
          <p:cNvSpPr/>
          <p:nvPr/>
        </p:nvSpPr>
        <p:spPr>
          <a:xfrm>
            <a:off x="0" y="-308400"/>
            <a:ext cx="9228300" cy="3666900"/>
          </a:xfrm>
          <a:prstGeom prst="roundRect">
            <a:avLst>
              <a:gd name="adj" fmla="val 16667"/>
            </a:avLst>
          </a:prstGeom>
          <a:solidFill>
            <a:srgbClr val="2C963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6000"/>
              <a:buFont typeface="Arial"/>
              <a:buNone/>
            </a:pPr>
            <a:r>
              <a:rPr lang="en-US" sz="5400" b="1" i="0" u="none" strike="noStrike" cap="none">
                <a:solidFill>
                  <a:schemeClr val="lt1"/>
                </a:solidFill>
                <a:latin typeface="Dosis"/>
                <a:ea typeface="Dosis"/>
                <a:cs typeface="Dosis"/>
                <a:sym typeface="Dosis"/>
              </a:rPr>
              <a:t>New FPD</a:t>
            </a:r>
            <a:endParaRPr sz="5400" b="1" i="0" u="none" strike="noStrike" cap="none">
              <a:solidFill>
                <a:schemeClr val="lt1"/>
              </a:solidFill>
              <a:latin typeface="Dosis"/>
              <a:ea typeface="Dosis"/>
              <a:cs typeface="Dosis"/>
              <a:sym typeface="Dosis"/>
            </a:endParaRPr>
          </a:p>
          <a:p>
            <a:pPr marL="0" marR="0" lvl="0" indent="0" algn="ctr" rtl="0">
              <a:lnSpc>
                <a:spcPct val="100000"/>
              </a:lnSpc>
              <a:spcBef>
                <a:spcPts val="0"/>
              </a:spcBef>
              <a:spcAft>
                <a:spcPts val="0"/>
              </a:spcAft>
              <a:buClr>
                <a:schemeClr val="dk1"/>
              </a:buClr>
              <a:buSzPts val="6000"/>
              <a:buFont typeface="Arial"/>
              <a:buNone/>
            </a:pPr>
            <a:r>
              <a:rPr lang="en-US" sz="5400" b="1" i="0" u="none" strike="noStrike" cap="none">
                <a:solidFill>
                  <a:schemeClr val="lt1"/>
                </a:solidFill>
                <a:latin typeface="Dosis"/>
                <a:ea typeface="Dosis"/>
                <a:cs typeface="Dosis"/>
                <a:sym typeface="Dosis"/>
              </a:rPr>
              <a:t>Migrant Education Program (MEP) Orientation</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g12b38031578_0_1916"/>
          <p:cNvSpPr txBox="1"/>
          <p:nvPr/>
        </p:nvSpPr>
        <p:spPr>
          <a:xfrm>
            <a:off x="0" y="0"/>
            <a:ext cx="838200" cy="6858000"/>
          </a:xfrm>
          <a:prstGeom prst="rect">
            <a:avLst/>
          </a:prstGeom>
          <a:solidFill>
            <a:srgbClr val="2C963E">
              <a:alpha val="8274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41" name="Google Shape;741;g12b38031578_0_1916"/>
          <p:cNvPicPr preferRelativeResize="0"/>
          <p:nvPr/>
        </p:nvPicPr>
        <p:blipFill rotWithShape="1">
          <a:blip r:embed="rId3">
            <a:alphaModFix/>
          </a:blip>
          <a:srcRect/>
          <a:stretch/>
        </p:blipFill>
        <p:spPr>
          <a:xfrm>
            <a:off x="5841550" y="5522813"/>
            <a:ext cx="3302456" cy="1335175"/>
          </a:xfrm>
          <a:prstGeom prst="rect">
            <a:avLst/>
          </a:prstGeom>
          <a:noFill/>
          <a:ln>
            <a:noFill/>
          </a:ln>
        </p:spPr>
      </p:pic>
      <p:sp>
        <p:nvSpPr>
          <p:cNvPr id="742" name="Google Shape;742;g12b38031578_0_1916"/>
          <p:cNvSpPr txBox="1"/>
          <p:nvPr/>
        </p:nvSpPr>
        <p:spPr>
          <a:xfrm>
            <a:off x="-279450" y="157675"/>
            <a:ext cx="10110300" cy="8574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000000"/>
              </a:buClr>
              <a:buSzPts val="3500"/>
              <a:buFont typeface="Arial"/>
              <a:buNone/>
            </a:pPr>
            <a:endParaRPr sz="3500" b="1" i="0" u="none" strike="noStrike" cap="none">
              <a:solidFill>
                <a:srgbClr val="434343"/>
              </a:solidFill>
              <a:latin typeface="Dosis"/>
              <a:ea typeface="Dosis"/>
              <a:cs typeface="Dosis"/>
              <a:sym typeface="Dosis"/>
            </a:endParaRPr>
          </a:p>
          <a:p>
            <a:pPr marL="0" marR="0" lvl="0" indent="0" algn="ctr" rtl="0">
              <a:lnSpc>
                <a:spcPct val="100000"/>
              </a:lnSpc>
              <a:spcBef>
                <a:spcPts val="0"/>
              </a:spcBef>
              <a:spcAft>
                <a:spcPts val="0"/>
              </a:spcAft>
              <a:buClr>
                <a:srgbClr val="000000"/>
              </a:buClr>
              <a:buSzPts val="3500"/>
              <a:buFont typeface="Arial"/>
              <a:buNone/>
            </a:pPr>
            <a:endParaRPr sz="3500" b="1" i="0" u="none" strike="noStrike" cap="none">
              <a:solidFill>
                <a:srgbClr val="434343"/>
              </a:solidFill>
              <a:latin typeface="Dosis"/>
              <a:ea typeface="Dosis"/>
              <a:cs typeface="Dosis"/>
              <a:sym typeface="Dosis"/>
            </a:endParaRPr>
          </a:p>
          <a:p>
            <a:pPr marL="0" marR="0" lvl="0" indent="0" algn="ctr" rtl="0">
              <a:lnSpc>
                <a:spcPct val="100000"/>
              </a:lnSpc>
              <a:spcBef>
                <a:spcPts val="0"/>
              </a:spcBef>
              <a:spcAft>
                <a:spcPts val="0"/>
              </a:spcAft>
              <a:buClr>
                <a:srgbClr val="000000"/>
              </a:buClr>
              <a:buSzPts val="3500"/>
              <a:buFont typeface="Arial"/>
              <a:buNone/>
            </a:pPr>
            <a:r>
              <a:rPr lang="en-US" sz="3500" b="1" i="0" u="none" strike="noStrike" cap="none">
                <a:solidFill>
                  <a:srgbClr val="434343"/>
                </a:solidFill>
                <a:latin typeface="Dosis"/>
                <a:ea typeface="Dosis"/>
                <a:cs typeface="Dosis"/>
                <a:sym typeface="Dosis"/>
              </a:rPr>
              <a:t>New Education Grant Management System </a:t>
            </a:r>
            <a:endParaRPr sz="3500" b="1" i="0" u="none" strike="noStrike" cap="none">
              <a:solidFill>
                <a:srgbClr val="434343"/>
              </a:solidFill>
              <a:latin typeface="Dosis"/>
              <a:ea typeface="Dosis"/>
              <a:cs typeface="Dosis"/>
              <a:sym typeface="Dosis"/>
            </a:endParaRPr>
          </a:p>
        </p:txBody>
      </p:sp>
      <p:sp>
        <p:nvSpPr>
          <p:cNvPr id="743" name="Google Shape;743;g12b38031578_0_1916"/>
          <p:cNvSpPr txBox="1"/>
          <p:nvPr/>
        </p:nvSpPr>
        <p:spPr>
          <a:xfrm>
            <a:off x="2000900" y="2004725"/>
            <a:ext cx="5744700" cy="2346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300"/>
              </a:spcBef>
              <a:spcAft>
                <a:spcPts val="0"/>
              </a:spcAft>
              <a:buClr>
                <a:srgbClr val="000000"/>
              </a:buClr>
              <a:buSzPts val="3100"/>
              <a:buFont typeface="Arial"/>
              <a:buNone/>
            </a:pPr>
            <a:r>
              <a:rPr lang="en-US" sz="3100" b="1" i="0" u="none" strike="noStrike" cap="none">
                <a:solidFill>
                  <a:srgbClr val="04534A"/>
                </a:solidFill>
                <a:latin typeface="Varela Round"/>
                <a:ea typeface="Varela Round"/>
                <a:cs typeface="Varela Round"/>
                <a:sym typeface="Varela Round"/>
              </a:rPr>
              <a:t>Resources:   </a:t>
            </a:r>
            <a:endParaRPr sz="3100" b="1" i="0" u="none" strike="noStrike" cap="none">
              <a:solidFill>
                <a:srgbClr val="04534A"/>
              </a:solidFill>
              <a:latin typeface="Varela Round"/>
              <a:ea typeface="Varela Round"/>
              <a:cs typeface="Varela Round"/>
              <a:sym typeface="Varela Round"/>
            </a:endParaRPr>
          </a:p>
          <a:p>
            <a:pPr marL="914400" marR="0" lvl="1" indent="-425450" algn="l" rtl="0">
              <a:lnSpc>
                <a:spcPct val="115000"/>
              </a:lnSpc>
              <a:spcBef>
                <a:spcPts val="300"/>
              </a:spcBef>
              <a:spcAft>
                <a:spcPts val="300"/>
              </a:spcAft>
              <a:buClr>
                <a:srgbClr val="04534A"/>
              </a:buClr>
              <a:buSzPts val="3100"/>
              <a:buFont typeface="Varela Round"/>
              <a:buChar char="○"/>
            </a:pPr>
            <a:r>
              <a:rPr lang="en-US" sz="3100" b="0" i="0" u="sng" strike="noStrike" cap="none">
                <a:solidFill>
                  <a:srgbClr val="0000FF"/>
                </a:solidFill>
                <a:latin typeface="Varela Round"/>
                <a:ea typeface="Varela Round"/>
                <a:cs typeface="Varela Round"/>
                <a:sym typeface="Varela Round"/>
                <a:hlinkClick r:id="rId4">
                  <a:extLst>
                    <a:ext uri="{A12FA001-AC4F-418D-AE19-62706E023703}">
                      <ahyp:hlinkClr xmlns:ahyp="http://schemas.microsoft.com/office/drawing/2018/hyperlinkcolor" val="tx"/>
                    </a:ext>
                  </a:extLst>
                </a:hlinkClick>
              </a:rPr>
              <a:t>EGMS OSPI Training Presentation</a:t>
            </a:r>
            <a:r>
              <a:rPr lang="en-US" sz="3100" b="0" i="0" u="none" strike="noStrike" cap="none">
                <a:solidFill>
                  <a:srgbClr val="04534A"/>
                </a:solidFill>
                <a:latin typeface="Varela Round"/>
                <a:ea typeface="Varela Round"/>
                <a:cs typeface="Varela Round"/>
                <a:sym typeface="Varela Round"/>
              </a:rPr>
              <a:t> and </a:t>
            </a:r>
            <a:r>
              <a:rPr lang="en-US" sz="3100" b="0" i="0" u="sng" strike="noStrike" cap="none">
                <a:solidFill>
                  <a:srgbClr val="0000FF"/>
                </a:solidFill>
                <a:latin typeface="Varela Round"/>
                <a:ea typeface="Varela Round"/>
                <a:cs typeface="Varela Round"/>
                <a:sym typeface="Varela Round"/>
                <a:hlinkClick r:id="rId5">
                  <a:extLst>
                    <a:ext uri="{A12FA001-AC4F-418D-AE19-62706E023703}">
                      <ahyp:hlinkClr xmlns:ahyp="http://schemas.microsoft.com/office/drawing/2018/hyperlinkcolor" val="tx"/>
                    </a:ext>
                  </a:extLst>
                </a:hlinkClick>
              </a:rPr>
              <a:t>Video Tour of EGMS</a:t>
            </a:r>
            <a:r>
              <a:rPr lang="en-US" sz="3100" b="0" i="0" u="none" strike="noStrike" cap="none">
                <a:solidFill>
                  <a:srgbClr val="04534A"/>
                </a:solidFill>
                <a:latin typeface="Varela Round"/>
                <a:ea typeface="Varela Round"/>
                <a:cs typeface="Varela Round"/>
                <a:sym typeface="Varela Round"/>
              </a:rPr>
              <a:t> </a:t>
            </a:r>
            <a:endParaRPr sz="2800" b="0" i="0" u="none" strike="noStrike" cap="none">
              <a:solidFill>
                <a:srgbClr val="000000"/>
              </a:solidFill>
              <a:latin typeface="Varela Round"/>
              <a:ea typeface="Varela Round"/>
              <a:cs typeface="Varela Round"/>
              <a:sym typeface="Varela Round"/>
            </a:endParaRP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g12b38031578_0_1921"/>
          <p:cNvSpPr/>
          <p:nvPr/>
        </p:nvSpPr>
        <p:spPr>
          <a:xfrm>
            <a:off x="913125" y="5351325"/>
            <a:ext cx="4838076" cy="1335204"/>
          </a:xfrm>
          <a:prstGeom prst="cloud">
            <a:avLst/>
          </a:prstGeom>
          <a:solidFill>
            <a:srgbClr val="2C963E">
              <a:alpha val="82745"/>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g12b38031578_0_1921"/>
          <p:cNvSpPr txBox="1"/>
          <p:nvPr/>
        </p:nvSpPr>
        <p:spPr>
          <a:xfrm>
            <a:off x="0" y="0"/>
            <a:ext cx="838200" cy="6858000"/>
          </a:xfrm>
          <a:prstGeom prst="rect">
            <a:avLst/>
          </a:prstGeom>
          <a:solidFill>
            <a:srgbClr val="2C963E">
              <a:alpha val="8274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50" name="Google Shape;750;g12b38031578_0_1921"/>
          <p:cNvPicPr preferRelativeResize="0"/>
          <p:nvPr/>
        </p:nvPicPr>
        <p:blipFill rotWithShape="1">
          <a:blip r:embed="rId3">
            <a:alphaModFix/>
          </a:blip>
          <a:srcRect/>
          <a:stretch/>
        </p:blipFill>
        <p:spPr>
          <a:xfrm>
            <a:off x="5841550" y="5522813"/>
            <a:ext cx="3302456" cy="1335175"/>
          </a:xfrm>
          <a:prstGeom prst="rect">
            <a:avLst/>
          </a:prstGeom>
          <a:noFill/>
          <a:ln>
            <a:noFill/>
          </a:ln>
        </p:spPr>
      </p:pic>
      <p:sp>
        <p:nvSpPr>
          <p:cNvPr id="751" name="Google Shape;751;g12b38031578_0_1921"/>
          <p:cNvSpPr txBox="1"/>
          <p:nvPr/>
        </p:nvSpPr>
        <p:spPr>
          <a:xfrm>
            <a:off x="1358375" y="215150"/>
            <a:ext cx="65754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en-US" sz="3500" b="1" i="0" u="none" strike="noStrike" cap="none">
                <a:solidFill>
                  <a:srgbClr val="434343"/>
                </a:solidFill>
                <a:latin typeface="Dosis"/>
                <a:ea typeface="Dosis"/>
                <a:cs typeface="Dosis"/>
                <a:sym typeface="Dosis"/>
              </a:rPr>
              <a:t>Parent Advisory Council (PAC):</a:t>
            </a:r>
            <a:endParaRPr sz="3500" b="1" i="0" u="none" strike="noStrike" cap="none">
              <a:solidFill>
                <a:srgbClr val="434343"/>
              </a:solidFill>
              <a:latin typeface="Dosis"/>
              <a:ea typeface="Dosis"/>
              <a:cs typeface="Dosis"/>
              <a:sym typeface="Dosis"/>
            </a:endParaRPr>
          </a:p>
        </p:txBody>
      </p:sp>
      <p:sp>
        <p:nvSpPr>
          <p:cNvPr id="752" name="Google Shape;752;g12b38031578_0_1921"/>
          <p:cNvSpPr txBox="1"/>
          <p:nvPr/>
        </p:nvSpPr>
        <p:spPr>
          <a:xfrm>
            <a:off x="838200" y="901788"/>
            <a:ext cx="4765200" cy="2844300"/>
          </a:xfrm>
          <a:prstGeom prst="rect">
            <a:avLst/>
          </a:prstGeom>
          <a:noFill/>
          <a:ln>
            <a:noFill/>
          </a:ln>
        </p:spPr>
        <p:txBody>
          <a:bodyPr spcFirstLastPara="1" wrap="square" lIns="91425" tIns="91425" rIns="91425" bIns="91425" anchor="t" anchorCtr="0">
            <a:noAutofit/>
          </a:bodyPr>
          <a:lstStyle/>
          <a:p>
            <a:pPr marL="76200" marR="0" lvl="0" indent="0" algn="l" rtl="0">
              <a:lnSpc>
                <a:spcPct val="100000"/>
              </a:lnSpc>
              <a:spcBef>
                <a:spcPts val="600"/>
              </a:spcBef>
              <a:spcAft>
                <a:spcPts val="0"/>
              </a:spcAft>
              <a:buClr>
                <a:srgbClr val="000000"/>
              </a:buClr>
              <a:buSzPts val="2400"/>
              <a:buFont typeface="Arial"/>
              <a:buNone/>
            </a:pPr>
            <a:endParaRPr sz="2400" b="1" i="0" u="none" strike="noStrike" cap="none">
              <a:solidFill>
                <a:srgbClr val="666666"/>
              </a:solidFill>
              <a:latin typeface="Varela Round"/>
              <a:ea typeface="Varela Round"/>
              <a:cs typeface="Varela Round"/>
              <a:sym typeface="Varela Round"/>
            </a:endParaRPr>
          </a:p>
          <a:p>
            <a:pPr marL="457200" marR="0" lvl="0" indent="-349250" algn="l" rtl="0">
              <a:lnSpc>
                <a:spcPct val="115000"/>
              </a:lnSpc>
              <a:spcBef>
                <a:spcPts val="500"/>
              </a:spcBef>
              <a:spcAft>
                <a:spcPts val="0"/>
              </a:spcAft>
              <a:buClr>
                <a:srgbClr val="3D3D3D"/>
              </a:buClr>
              <a:buSzPts val="1900"/>
              <a:buFont typeface="Varela Round"/>
              <a:buChar char="▪"/>
            </a:pPr>
            <a:r>
              <a:rPr lang="en-US" sz="1900" b="0" i="0" u="none" strike="noStrike" cap="none">
                <a:solidFill>
                  <a:srgbClr val="3D3D3D"/>
                </a:solidFill>
                <a:latin typeface="Varela Round"/>
                <a:ea typeface="Varela Round"/>
                <a:cs typeface="Varela Round"/>
                <a:sym typeface="Varela Round"/>
              </a:rPr>
              <a:t>Recommendation is 3 meetings a year: </a:t>
            </a:r>
            <a:endParaRPr sz="1900" b="0" i="0" u="none" strike="noStrike" cap="none">
              <a:solidFill>
                <a:srgbClr val="3D3D3D"/>
              </a:solidFill>
              <a:latin typeface="Varela Round"/>
              <a:ea typeface="Varela Round"/>
              <a:cs typeface="Varela Round"/>
              <a:sym typeface="Varela Round"/>
            </a:endParaRPr>
          </a:p>
          <a:p>
            <a:pPr marL="914400" marR="0" lvl="1" indent="-349250" algn="l" rtl="0">
              <a:lnSpc>
                <a:spcPct val="115000"/>
              </a:lnSpc>
              <a:spcBef>
                <a:spcPts val="0"/>
              </a:spcBef>
              <a:spcAft>
                <a:spcPts val="0"/>
              </a:spcAft>
              <a:buClr>
                <a:srgbClr val="3D3D3D"/>
              </a:buClr>
              <a:buSzPts val="1900"/>
              <a:buFont typeface="Varela Round"/>
              <a:buChar char="▫"/>
            </a:pPr>
            <a:r>
              <a:rPr lang="en-US" sz="1900" b="0" i="0" u="none" strike="noStrike" cap="none">
                <a:solidFill>
                  <a:srgbClr val="3D3D3D"/>
                </a:solidFill>
                <a:highlight>
                  <a:srgbClr val="D89F39"/>
                </a:highlight>
                <a:latin typeface="Varela Round"/>
                <a:ea typeface="Varela Round"/>
                <a:cs typeface="Varela Round"/>
                <a:sym typeface="Varela Round"/>
              </a:rPr>
              <a:t>Fall-Implement/Evaluate</a:t>
            </a:r>
            <a:endParaRPr sz="1900" b="0" i="0" u="none" strike="noStrike" cap="none">
              <a:solidFill>
                <a:srgbClr val="3D3D3D"/>
              </a:solidFill>
              <a:highlight>
                <a:srgbClr val="D89F39"/>
              </a:highlight>
              <a:latin typeface="Varela Round"/>
              <a:ea typeface="Varela Round"/>
              <a:cs typeface="Varela Round"/>
              <a:sym typeface="Varela Round"/>
            </a:endParaRPr>
          </a:p>
          <a:p>
            <a:pPr marL="914400" marR="0" lvl="1" indent="-349250" algn="l" rtl="0">
              <a:lnSpc>
                <a:spcPct val="115000"/>
              </a:lnSpc>
              <a:spcBef>
                <a:spcPts val="0"/>
              </a:spcBef>
              <a:spcAft>
                <a:spcPts val="0"/>
              </a:spcAft>
              <a:buClr>
                <a:srgbClr val="3D3D3D"/>
              </a:buClr>
              <a:buSzPts val="1900"/>
              <a:buFont typeface="Varela Round"/>
              <a:buChar char="▫"/>
            </a:pPr>
            <a:r>
              <a:rPr lang="en-US" sz="1900" b="0" i="0" u="none" strike="noStrike" cap="none">
                <a:solidFill>
                  <a:srgbClr val="3D3D3D"/>
                </a:solidFill>
                <a:highlight>
                  <a:srgbClr val="6D9EEB"/>
                </a:highlight>
                <a:latin typeface="Varela Round"/>
                <a:ea typeface="Varela Round"/>
                <a:cs typeface="Varela Round"/>
                <a:sym typeface="Varela Round"/>
              </a:rPr>
              <a:t>Winter:Implement/Evaluate</a:t>
            </a:r>
            <a:endParaRPr sz="1900" b="0" i="0" u="none" strike="noStrike" cap="none">
              <a:solidFill>
                <a:srgbClr val="3D3D3D"/>
              </a:solidFill>
              <a:highlight>
                <a:srgbClr val="6D9EEB"/>
              </a:highlight>
              <a:latin typeface="Varela Round"/>
              <a:ea typeface="Varela Round"/>
              <a:cs typeface="Varela Round"/>
              <a:sym typeface="Varela Round"/>
            </a:endParaRPr>
          </a:p>
          <a:p>
            <a:pPr marL="914400" marR="0" lvl="1" indent="-349250" algn="l" rtl="0">
              <a:lnSpc>
                <a:spcPct val="115000"/>
              </a:lnSpc>
              <a:spcBef>
                <a:spcPts val="0"/>
              </a:spcBef>
              <a:spcAft>
                <a:spcPts val="0"/>
              </a:spcAft>
              <a:buClr>
                <a:srgbClr val="3D3D3D"/>
              </a:buClr>
              <a:buSzPts val="1900"/>
              <a:buFont typeface="Varela Round"/>
              <a:buChar char="▫"/>
            </a:pPr>
            <a:r>
              <a:rPr lang="en-US" sz="1900" b="0" i="0" u="none" strike="noStrike" cap="none">
                <a:solidFill>
                  <a:srgbClr val="3D3D3D"/>
                </a:solidFill>
                <a:highlight>
                  <a:srgbClr val="00FF00"/>
                </a:highlight>
                <a:latin typeface="Varela Round"/>
                <a:ea typeface="Varela Round"/>
                <a:cs typeface="Varela Round"/>
                <a:sym typeface="Varela Round"/>
              </a:rPr>
              <a:t>Spring: Evaluate/Plan</a:t>
            </a:r>
            <a:endParaRPr sz="1900" b="0" i="0" u="none" strike="noStrike" cap="none">
              <a:solidFill>
                <a:srgbClr val="3D3D3D"/>
              </a:solidFill>
              <a:highlight>
                <a:srgbClr val="00FF00"/>
              </a:highlight>
              <a:latin typeface="Varela Round"/>
              <a:ea typeface="Varela Round"/>
              <a:cs typeface="Varela Round"/>
              <a:sym typeface="Varela Round"/>
            </a:endParaRPr>
          </a:p>
          <a:p>
            <a:pPr marL="457200" marR="0" lvl="0" indent="-349250" algn="l" rtl="0">
              <a:lnSpc>
                <a:spcPct val="115000"/>
              </a:lnSpc>
              <a:spcBef>
                <a:spcPts val="600"/>
              </a:spcBef>
              <a:spcAft>
                <a:spcPts val="0"/>
              </a:spcAft>
              <a:buClr>
                <a:srgbClr val="3D3D3D"/>
              </a:buClr>
              <a:buSzPts val="1900"/>
              <a:buFont typeface="Varela Round"/>
              <a:buChar char="▪"/>
            </a:pPr>
            <a:r>
              <a:rPr lang="en-US" sz="1900" b="0" i="0" u="none" strike="noStrike" cap="none">
                <a:solidFill>
                  <a:srgbClr val="3D3D3D"/>
                </a:solidFill>
                <a:latin typeface="Varela Round"/>
                <a:ea typeface="Varela Round"/>
                <a:cs typeface="Varela Round"/>
                <a:sym typeface="Varela Round"/>
              </a:rPr>
              <a:t>51% migrant parents officers</a:t>
            </a:r>
            <a:endParaRPr sz="1900" b="0" i="0" u="none" strike="noStrike" cap="none">
              <a:solidFill>
                <a:srgbClr val="3D3D3D"/>
              </a:solidFill>
              <a:latin typeface="Varela Round"/>
              <a:ea typeface="Varela Round"/>
              <a:cs typeface="Varela Round"/>
              <a:sym typeface="Varela Round"/>
            </a:endParaRPr>
          </a:p>
          <a:p>
            <a:pPr marL="457200" marR="0" lvl="0" indent="-349250" algn="l" rtl="0">
              <a:lnSpc>
                <a:spcPct val="115000"/>
              </a:lnSpc>
              <a:spcBef>
                <a:spcPts val="0"/>
              </a:spcBef>
              <a:spcAft>
                <a:spcPts val="0"/>
              </a:spcAft>
              <a:buClr>
                <a:srgbClr val="3D3D3D"/>
              </a:buClr>
              <a:buSzPts val="1900"/>
              <a:buFont typeface="Varela Round"/>
              <a:buChar char="▪"/>
            </a:pPr>
            <a:r>
              <a:rPr lang="en-US" sz="1900" b="0" i="0" u="none" strike="noStrike" cap="none">
                <a:solidFill>
                  <a:srgbClr val="3D3D3D"/>
                </a:solidFill>
                <a:latin typeface="Varela Round"/>
                <a:ea typeface="Varela Round"/>
                <a:cs typeface="Varela Round"/>
                <a:sym typeface="Varela Round"/>
              </a:rPr>
              <a:t>Bylaws, update every 3 to 4 years</a:t>
            </a:r>
            <a:endParaRPr sz="1900" b="0" i="0" u="none" strike="noStrike" cap="none">
              <a:solidFill>
                <a:srgbClr val="3D3D3D"/>
              </a:solidFill>
              <a:latin typeface="Varela Round"/>
              <a:ea typeface="Varela Round"/>
              <a:cs typeface="Varela Round"/>
              <a:sym typeface="Varela Round"/>
            </a:endParaRPr>
          </a:p>
          <a:p>
            <a:pPr marL="457200" marR="0" lvl="0" indent="-342900" algn="l" rtl="0">
              <a:lnSpc>
                <a:spcPct val="115000"/>
              </a:lnSpc>
              <a:spcBef>
                <a:spcPts val="0"/>
              </a:spcBef>
              <a:spcAft>
                <a:spcPts val="0"/>
              </a:spcAft>
              <a:buClr>
                <a:srgbClr val="3D3D3D"/>
              </a:buClr>
              <a:buSzPts val="1800"/>
              <a:buFont typeface="Comic Sans MS"/>
              <a:buChar char="▪"/>
            </a:pPr>
            <a:r>
              <a:rPr lang="en-US" sz="1900" b="0" i="0" u="none" strike="noStrike" cap="none">
                <a:solidFill>
                  <a:srgbClr val="3D3D3D"/>
                </a:solidFill>
                <a:latin typeface="Varela Round"/>
                <a:ea typeface="Varela Round"/>
                <a:cs typeface="Varela Round"/>
                <a:sym typeface="Varela Round"/>
              </a:rPr>
              <a:t>Agendas and minutes saved</a:t>
            </a:r>
            <a:endParaRPr sz="1900" b="0" i="0" u="none" strike="noStrike" cap="none">
              <a:solidFill>
                <a:srgbClr val="3D3D3D"/>
              </a:solidFill>
              <a:latin typeface="Varela Round"/>
              <a:ea typeface="Varela Round"/>
              <a:cs typeface="Varela Round"/>
              <a:sym typeface="Varela Round"/>
            </a:endParaRPr>
          </a:p>
          <a:p>
            <a:pPr marL="457200" marR="0" lvl="0" indent="-349250" algn="l" rtl="0">
              <a:lnSpc>
                <a:spcPct val="115000"/>
              </a:lnSpc>
              <a:spcBef>
                <a:spcPts val="0"/>
              </a:spcBef>
              <a:spcAft>
                <a:spcPts val="0"/>
              </a:spcAft>
              <a:buClr>
                <a:srgbClr val="3D3D3D"/>
              </a:buClr>
              <a:buSzPts val="1900"/>
              <a:buFont typeface="Comic Sans MS"/>
              <a:buChar char="▪"/>
            </a:pPr>
            <a:r>
              <a:rPr lang="en-US" sz="1900" b="0" i="0" u="none" strike="noStrike" cap="none">
                <a:solidFill>
                  <a:schemeClr val="dk1"/>
                </a:solidFill>
                <a:highlight>
                  <a:srgbClr val="FFFFFF"/>
                </a:highlight>
                <a:latin typeface="Varela Round"/>
                <a:ea typeface="Varela Round"/>
                <a:cs typeface="Varela Round"/>
                <a:sym typeface="Varela Round"/>
              </a:rPr>
              <a:t>In order to build a relationship, they may wish to have a few more meetings during the school year</a:t>
            </a:r>
            <a:r>
              <a:rPr lang="en-US" sz="1900" b="0" i="0" u="none" strike="noStrike" cap="none">
                <a:solidFill>
                  <a:schemeClr val="dk1"/>
                </a:solidFill>
                <a:latin typeface="Varela Round"/>
                <a:ea typeface="Varela Round"/>
                <a:cs typeface="Varela Round"/>
                <a:sym typeface="Varela Round"/>
              </a:rPr>
              <a:t> </a:t>
            </a:r>
            <a:r>
              <a:rPr lang="en-US" sz="1900" b="0" i="0" u="none" strike="noStrike" cap="none">
                <a:solidFill>
                  <a:srgbClr val="3D3D3D"/>
                </a:solidFill>
                <a:latin typeface="Varela Round"/>
                <a:ea typeface="Varela Round"/>
                <a:cs typeface="Varela Round"/>
                <a:sym typeface="Varela Round"/>
              </a:rPr>
              <a:t> </a:t>
            </a:r>
            <a:endParaRPr sz="1900" b="0" i="0" u="none" strike="noStrike" cap="none">
              <a:solidFill>
                <a:srgbClr val="3D3D3D"/>
              </a:solidFill>
              <a:latin typeface="Varela Round"/>
              <a:ea typeface="Varela Round"/>
              <a:cs typeface="Varela Round"/>
              <a:sym typeface="Varela Round"/>
            </a:endParaRPr>
          </a:p>
          <a:p>
            <a:pPr marL="76200" marR="0" lvl="0" indent="0" algn="l" rtl="0">
              <a:lnSpc>
                <a:spcPct val="115000"/>
              </a:lnSpc>
              <a:spcBef>
                <a:spcPts val="600"/>
              </a:spcBef>
              <a:spcAft>
                <a:spcPts val="0"/>
              </a:spcAft>
              <a:buClr>
                <a:srgbClr val="000000"/>
              </a:buClr>
              <a:buSzPts val="2700"/>
              <a:buFont typeface="Arial"/>
              <a:buNone/>
            </a:pPr>
            <a:endParaRPr sz="2700" b="1" i="1" u="none" strike="noStrike" cap="none">
              <a:solidFill>
                <a:srgbClr val="666666"/>
              </a:solidFill>
              <a:latin typeface="Titillium Web"/>
              <a:ea typeface="Titillium Web"/>
              <a:cs typeface="Titillium Web"/>
              <a:sym typeface="Titillium Web"/>
            </a:endParaRPr>
          </a:p>
          <a:p>
            <a:pPr marL="76200" marR="0" lvl="0" indent="0" algn="l" rtl="0">
              <a:lnSpc>
                <a:spcPct val="115000"/>
              </a:lnSpc>
              <a:spcBef>
                <a:spcPts val="600"/>
              </a:spcBef>
              <a:spcAft>
                <a:spcPts val="0"/>
              </a:spcAft>
              <a:buClr>
                <a:srgbClr val="000000"/>
              </a:buClr>
              <a:buSzPts val="1800"/>
              <a:buFont typeface="Arial"/>
              <a:buNone/>
            </a:pPr>
            <a:endParaRPr sz="1800" b="1" i="1" u="none" strike="noStrike" cap="none">
              <a:solidFill>
                <a:srgbClr val="666666"/>
              </a:solidFill>
              <a:latin typeface="Titillium Web"/>
              <a:ea typeface="Titillium Web"/>
              <a:cs typeface="Titillium Web"/>
              <a:sym typeface="Titillium Web"/>
            </a:endParaRPr>
          </a:p>
          <a:p>
            <a:pPr marL="76200" marR="0" lvl="0" indent="0" algn="l" rtl="0">
              <a:lnSpc>
                <a:spcPct val="100000"/>
              </a:lnSpc>
              <a:spcBef>
                <a:spcPts val="600"/>
              </a:spcBef>
              <a:spcAft>
                <a:spcPts val="0"/>
              </a:spcAft>
              <a:buClr>
                <a:srgbClr val="000000"/>
              </a:buClr>
              <a:buSzPts val="2400"/>
              <a:buFont typeface="Arial"/>
              <a:buNone/>
            </a:pPr>
            <a:endParaRPr sz="2400" b="1" i="0" u="none" strike="noStrike" cap="none">
              <a:solidFill>
                <a:srgbClr val="666666"/>
              </a:solidFill>
              <a:latin typeface="Titillium Web"/>
              <a:ea typeface="Titillium Web"/>
              <a:cs typeface="Titillium Web"/>
              <a:sym typeface="Titillium Web"/>
            </a:endParaRPr>
          </a:p>
        </p:txBody>
      </p:sp>
      <p:pic>
        <p:nvPicPr>
          <p:cNvPr id="753" name="Google Shape;753;g12b38031578_0_1921"/>
          <p:cNvPicPr preferRelativeResize="0"/>
          <p:nvPr/>
        </p:nvPicPr>
        <p:blipFill rotWithShape="1">
          <a:blip r:embed="rId4">
            <a:alphaModFix/>
          </a:blip>
          <a:srcRect/>
          <a:stretch/>
        </p:blipFill>
        <p:spPr>
          <a:xfrm>
            <a:off x="5376724" y="1112824"/>
            <a:ext cx="3412795" cy="2422225"/>
          </a:xfrm>
          <a:prstGeom prst="rect">
            <a:avLst/>
          </a:prstGeom>
          <a:noFill/>
          <a:ln>
            <a:noFill/>
          </a:ln>
        </p:spPr>
      </p:pic>
      <p:sp>
        <p:nvSpPr>
          <p:cNvPr id="754" name="Google Shape;754;g12b38031578_0_1921"/>
          <p:cNvSpPr txBox="1"/>
          <p:nvPr/>
        </p:nvSpPr>
        <p:spPr>
          <a:xfrm>
            <a:off x="5650375" y="3944850"/>
            <a:ext cx="3000000" cy="1154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0" i="0" u="sng" strike="noStrike" cap="none">
                <a:solidFill>
                  <a:srgbClr val="1155CC"/>
                </a:solidFill>
                <a:latin typeface="Titillium Web"/>
                <a:ea typeface="Titillium Web"/>
                <a:cs typeface="Titillium Web"/>
                <a:sym typeface="Titillium Web"/>
                <a:hlinkClick r:id="rId5">
                  <a:extLst>
                    <a:ext uri="{A12FA001-AC4F-418D-AE19-62706E023703}">
                      <ahyp:hlinkClr xmlns:ahyp="http://schemas.microsoft.com/office/drawing/2018/hyperlinkcolor" val="tx"/>
                    </a:ext>
                  </a:extLst>
                </a:hlinkClick>
              </a:rPr>
              <a:t>PAC Guide Link</a:t>
            </a:r>
            <a:r>
              <a:rPr lang="en-US" sz="2100" b="0" i="0" u="none" strike="noStrike" cap="none">
                <a:solidFill>
                  <a:schemeClr val="dk1"/>
                </a:solidFill>
                <a:latin typeface="Titillium Web"/>
                <a:ea typeface="Titillium Web"/>
                <a:cs typeface="Titillium Web"/>
                <a:sym typeface="Titillium Web"/>
              </a:rPr>
              <a:t>  </a:t>
            </a:r>
            <a:endParaRPr sz="2100" b="0" i="0" u="none" strike="noStrike" cap="none">
              <a:solidFill>
                <a:schemeClr val="dk1"/>
              </a:solidFill>
              <a:latin typeface="Titillium Web"/>
              <a:ea typeface="Titillium Web"/>
              <a:cs typeface="Titillium Web"/>
              <a:sym typeface="Titillium Web"/>
            </a:endParaRPr>
          </a:p>
          <a:p>
            <a:pPr marL="0" marR="0" lvl="0" indent="0" algn="ctr" rtl="0">
              <a:lnSpc>
                <a:spcPct val="100000"/>
              </a:lnSpc>
              <a:spcBef>
                <a:spcPts val="0"/>
              </a:spcBef>
              <a:spcAft>
                <a:spcPts val="0"/>
              </a:spcAft>
              <a:buClr>
                <a:srgbClr val="000000"/>
              </a:buClr>
              <a:buSzPts val="2100"/>
              <a:buFont typeface="Arial"/>
              <a:buNone/>
            </a:pPr>
            <a:r>
              <a:rPr lang="en-US" sz="2100" b="0" i="0" u="sng" strike="noStrike" cap="none">
                <a:solidFill>
                  <a:srgbClr val="1155CC"/>
                </a:solidFill>
                <a:latin typeface="Titillium Web"/>
                <a:ea typeface="Titillium Web"/>
                <a:cs typeface="Titillium Web"/>
                <a:sym typeface="Titillium Web"/>
                <a:hlinkClick r:id="rId6">
                  <a:extLst>
                    <a:ext uri="{A12FA001-AC4F-418D-AE19-62706E023703}">
                      <ahyp:hlinkClr xmlns:ahyp="http://schemas.microsoft.com/office/drawing/2018/hyperlinkcolor" val="tx"/>
                    </a:ext>
                  </a:extLst>
                </a:hlinkClick>
              </a:rPr>
              <a:t>OSPI Guidance Presentation </a:t>
            </a:r>
            <a:endParaRPr sz="1400" b="0" i="0" u="none" strike="noStrike" cap="none">
              <a:solidFill>
                <a:srgbClr val="000000"/>
              </a:solidFill>
              <a:latin typeface="Arial"/>
              <a:ea typeface="Arial"/>
              <a:cs typeface="Arial"/>
              <a:sym typeface="Arial"/>
            </a:endParaRPr>
          </a:p>
        </p:txBody>
      </p:sp>
      <p:sp>
        <p:nvSpPr>
          <p:cNvPr id="755" name="Google Shape;755;g12b38031578_0_1921"/>
          <p:cNvSpPr txBox="1"/>
          <p:nvPr/>
        </p:nvSpPr>
        <p:spPr>
          <a:xfrm>
            <a:off x="1076350" y="5587875"/>
            <a:ext cx="4765200" cy="1046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1" u="none" strike="noStrike" cap="none">
                <a:solidFill>
                  <a:schemeClr val="lt1"/>
                </a:solidFill>
                <a:latin typeface="Dosis"/>
                <a:ea typeface="Dosis"/>
                <a:cs typeface="Dosis"/>
                <a:sym typeface="Dosis"/>
              </a:rPr>
              <a:t>Please connect with Claudia Dominguez-Figueroa, Migrant Family Engagement and Student Leadership Coordinator</a:t>
            </a:r>
            <a:endParaRPr sz="1400" b="1" i="1" u="none" strike="noStrike" cap="none">
              <a:solidFill>
                <a:schemeClr val="lt1"/>
              </a:solidFill>
              <a:latin typeface="Dosis"/>
              <a:ea typeface="Dosis"/>
              <a:cs typeface="Dosis"/>
              <a:sym typeface="Dosis"/>
            </a:endParaRPr>
          </a:p>
          <a:p>
            <a:pPr marL="0" marR="0" lvl="0" indent="0" algn="ctr" rtl="0">
              <a:lnSpc>
                <a:spcPct val="100000"/>
              </a:lnSpc>
              <a:spcBef>
                <a:spcPts val="0"/>
              </a:spcBef>
              <a:spcAft>
                <a:spcPts val="0"/>
              </a:spcAft>
              <a:buClr>
                <a:srgbClr val="000000"/>
              </a:buClr>
              <a:buSzPts val="1400"/>
              <a:buFont typeface="Arial"/>
              <a:buNone/>
            </a:pPr>
            <a:r>
              <a:rPr lang="en-US" sz="1400" b="1" i="1" u="sng" strike="noStrike" cap="none">
                <a:solidFill>
                  <a:schemeClr val="lt1"/>
                </a:solidFill>
                <a:latin typeface="Dosis"/>
                <a:ea typeface="Dosis"/>
                <a:cs typeface="Dosis"/>
                <a:sym typeface="Dosis"/>
                <a:hlinkClick r:id="rId7">
                  <a:extLst>
                    <a:ext uri="{A12FA001-AC4F-418D-AE19-62706E023703}">
                      <ahyp:hlinkClr xmlns:ahyp="http://schemas.microsoft.com/office/drawing/2018/hyperlinkcolor" val="tx"/>
                    </a:ext>
                  </a:extLst>
                </a:hlinkClick>
              </a:rPr>
              <a:t>Claudia.dominguez@esd105.org</a:t>
            </a:r>
            <a:endParaRPr sz="1400" b="1" i="1" u="none" strike="noStrike" cap="none">
              <a:solidFill>
                <a:schemeClr val="lt1"/>
              </a:solidFill>
              <a:latin typeface="Dosis"/>
              <a:ea typeface="Dosis"/>
              <a:cs typeface="Dosis"/>
              <a:sym typeface="Dosi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2"/>
          <p:cNvSpPr txBox="1"/>
          <p:nvPr/>
        </p:nvSpPr>
        <p:spPr>
          <a:xfrm>
            <a:off x="0" y="0"/>
            <a:ext cx="838200" cy="6858000"/>
          </a:xfrm>
          <a:prstGeom prst="rect">
            <a:avLst/>
          </a:prstGeom>
          <a:solidFill>
            <a:srgbClr val="2C96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61" name="Google Shape;761;p2"/>
          <p:cNvPicPr preferRelativeResize="0"/>
          <p:nvPr/>
        </p:nvPicPr>
        <p:blipFill rotWithShape="1">
          <a:blip r:embed="rId3">
            <a:alphaModFix/>
          </a:blip>
          <a:srcRect/>
          <a:stretch/>
        </p:blipFill>
        <p:spPr>
          <a:xfrm>
            <a:off x="5573286" y="5439575"/>
            <a:ext cx="3508367" cy="1418424"/>
          </a:xfrm>
          <a:prstGeom prst="rect">
            <a:avLst/>
          </a:prstGeom>
          <a:noFill/>
          <a:ln>
            <a:noFill/>
          </a:ln>
        </p:spPr>
      </p:pic>
      <p:sp>
        <p:nvSpPr>
          <p:cNvPr id="762" name="Google Shape;762;p2"/>
          <p:cNvSpPr txBox="1"/>
          <p:nvPr/>
        </p:nvSpPr>
        <p:spPr>
          <a:xfrm>
            <a:off x="1003281" y="283433"/>
            <a:ext cx="6761100" cy="8574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3500"/>
              <a:buFont typeface="Arial"/>
              <a:buNone/>
            </a:pPr>
            <a:r>
              <a:rPr lang="en-US" sz="3500" b="1" i="0" u="none" strike="noStrike" cap="none">
                <a:solidFill>
                  <a:srgbClr val="434343"/>
                </a:solidFill>
                <a:latin typeface="Dosis"/>
                <a:ea typeface="Dosis"/>
                <a:cs typeface="Dosis"/>
                <a:sym typeface="Dosis"/>
              </a:rPr>
              <a:t>Family Engagement Framework </a:t>
            </a:r>
            <a:endParaRPr sz="3500" b="1" i="0" u="none" strike="noStrike" cap="none">
              <a:solidFill>
                <a:srgbClr val="434343"/>
              </a:solidFill>
              <a:latin typeface="Dosis"/>
              <a:ea typeface="Dosis"/>
              <a:cs typeface="Dosis"/>
              <a:sym typeface="Dosis"/>
            </a:endParaRPr>
          </a:p>
        </p:txBody>
      </p:sp>
      <p:sp>
        <p:nvSpPr>
          <p:cNvPr id="763" name="Google Shape;763;p2"/>
          <p:cNvSpPr txBox="1"/>
          <p:nvPr/>
        </p:nvSpPr>
        <p:spPr>
          <a:xfrm>
            <a:off x="838200" y="1853500"/>
            <a:ext cx="3733800" cy="3331800"/>
          </a:xfrm>
          <a:prstGeom prst="rect">
            <a:avLst/>
          </a:prstGeom>
          <a:noFill/>
          <a:ln>
            <a:noFill/>
          </a:ln>
        </p:spPr>
        <p:txBody>
          <a:bodyPr spcFirstLastPara="1" wrap="square" lIns="91425" tIns="91425" rIns="91425" bIns="91425" anchor="t" anchorCtr="0">
            <a:noAutofit/>
          </a:bodyPr>
          <a:lstStyle/>
          <a:p>
            <a:pPr marL="457200" marR="0" lvl="0" indent="0" algn="l" rtl="0">
              <a:lnSpc>
                <a:spcPct val="115000"/>
              </a:lnSpc>
              <a:spcBef>
                <a:spcPts val="500"/>
              </a:spcBef>
              <a:spcAft>
                <a:spcPts val="0"/>
              </a:spcAft>
              <a:buClr>
                <a:srgbClr val="000000"/>
              </a:buClr>
              <a:buSzPts val="2300"/>
              <a:buFont typeface="Arial"/>
              <a:buNone/>
            </a:pPr>
            <a:r>
              <a:rPr lang="en-US" sz="2300" b="0" i="0" u="sng" strike="noStrike" cap="none">
                <a:solidFill>
                  <a:srgbClr val="1155CC"/>
                </a:solidFill>
                <a:latin typeface="Varela Round"/>
                <a:ea typeface="Varela Round"/>
                <a:cs typeface="Varela Round"/>
                <a:sym typeface="Varela Round"/>
                <a:hlinkClick r:id="rId4">
                  <a:extLst>
                    <a:ext uri="{A12FA001-AC4F-418D-AE19-62706E023703}">
                      <ahyp:hlinkClr xmlns:ahyp="http://schemas.microsoft.com/office/drawing/2018/hyperlinkcolor" val="tx"/>
                    </a:ext>
                  </a:extLst>
                </a:hlinkClick>
              </a:rPr>
              <a:t>Parent evaluations</a:t>
            </a:r>
            <a:r>
              <a:rPr lang="en-US" sz="2300" b="0" i="0" u="sng" strike="noStrike" cap="none">
                <a:solidFill>
                  <a:srgbClr val="1155CC"/>
                </a:solidFill>
                <a:latin typeface="Varela Round"/>
                <a:ea typeface="Varela Round"/>
                <a:cs typeface="Varela Round"/>
                <a:sym typeface="Varela Round"/>
              </a:rPr>
              <a:t> </a:t>
            </a:r>
            <a:endParaRPr sz="2300" b="0" i="0" u="sng" strike="noStrike" cap="none">
              <a:solidFill>
                <a:srgbClr val="1155CC"/>
              </a:solidFill>
              <a:latin typeface="Varela Round"/>
              <a:ea typeface="Varela Round"/>
              <a:cs typeface="Varela Round"/>
              <a:sym typeface="Varela Round"/>
            </a:endParaRPr>
          </a:p>
          <a:p>
            <a:pPr marL="457200" marR="0" lvl="0" indent="-355600" algn="l" rtl="0">
              <a:lnSpc>
                <a:spcPct val="115000"/>
              </a:lnSpc>
              <a:spcBef>
                <a:spcPts val="600"/>
              </a:spcBef>
              <a:spcAft>
                <a:spcPts val="0"/>
              </a:spcAft>
              <a:buClr>
                <a:srgbClr val="000000"/>
              </a:buClr>
              <a:buSzPts val="2000"/>
              <a:buFont typeface="Varela Round"/>
              <a:buChar char="▪"/>
            </a:pPr>
            <a:r>
              <a:rPr lang="en-US" sz="2000" b="0" i="0" u="none" strike="noStrike" cap="none">
                <a:solidFill>
                  <a:srgbClr val="000000"/>
                </a:solidFill>
                <a:latin typeface="Varela Round"/>
                <a:ea typeface="Varela Round"/>
                <a:cs typeface="Varela Round"/>
                <a:sym typeface="Varela Round"/>
              </a:rPr>
              <a:t>Required for any migrant funded ELA or Math Family Literacy Activities</a:t>
            </a:r>
            <a:endParaRPr sz="2000" b="0" i="0" u="none" strike="noStrike" cap="none">
              <a:solidFill>
                <a:srgbClr val="000000"/>
              </a:solidFill>
              <a:latin typeface="Varela Round"/>
              <a:ea typeface="Varela Round"/>
              <a:cs typeface="Varela Round"/>
              <a:sym typeface="Varela Round"/>
            </a:endParaRPr>
          </a:p>
          <a:p>
            <a:pPr marL="914400" marR="0" lvl="1" indent="-355600" algn="l" rtl="0">
              <a:lnSpc>
                <a:spcPct val="115000"/>
              </a:lnSpc>
              <a:spcBef>
                <a:spcPts val="0"/>
              </a:spcBef>
              <a:spcAft>
                <a:spcPts val="0"/>
              </a:spcAft>
              <a:buClr>
                <a:srgbClr val="000000"/>
              </a:buClr>
              <a:buSzPts val="2000"/>
              <a:buFont typeface="Varela Round"/>
              <a:buChar char="▫"/>
            </a:pPr>
            <a:r>
              <a:rPr lang="en-US" sz="2000" b="0" i="0" u="none" strike="noStrike" cap="none">
                <a:solidFill>
                  <a:srgbClr val="000000"/>
                </a:solidFill>
                <a:latin typeface="Varela Round"/>
                <a:ea typeface="Varela Round"/>
                <a:cs typeface="Varela Round"/>
                <a:sym typeface="Varela Round"/>
              </a:rPr>
              <a:t>Due End of Year Report</a:t>
            </a:r>
            <a:endParaRPr sz="2000" b="0" i="0" u="none" strike="noStrike" cap="none">
              <a:solidFill>
                <a:srgbClr val="000000"/>
              </a:solidFill>
              <a:latin typeface="Varela Round"/>
              <a:ea typeface="Varela Round"/>
              <a:cs typeface="Varela Round"/>
              <a:sym typeface="Varela Round"/>
            </a:endParaRPr>
          </a:p>
          <a:p>
            <a:pPr marL="457200" marR="0" lvl="0" indent="-355600" algn="l" rtl="0">
              <a:lnSpc>
                <a:spcPct val="115000"/>
              </a:lnSpc>
              <a:spcBef>
                <a:spcPts val="0"/>
              </a:spcBef>
              <a:spcAft>
                <a:spcPts val="0"/>
              </a:spcAft>
              <a:buClr>
                <a:srgbClr val="000000"/>
              </a:buClr>
              <a:buSzPts val="2000"/>
              <a:buFont typeface="Varela Round"/>
              <a:buChar char="▪"/>
            </a:pPr>
            <a:r>
              <a:rPr lang="en-US" sz="2000" b="0" i="0" u="none" strike="noStrike" cap="none">
                <a:solidFill>
                  <a:srgbClr val="000000"/>
                </a:solidFill>
                <a:latin typeface="Varela Round"/>
                <a:ea typeface="Varela Round"/>
                <a:cs typeface="Varela Round"/>
                <a:sym typeface="Varela Round"/>
              </a:rPr>
              <a:t>EGMS input information</a:t>
            </a:r>
            <a:endParaRPr sz="2000" b="0" i="0" u="none" strike="noStrike" cap="none">
              <a:solidFill>
                <a:srgbClr val="000000"/>
              </a:solidFill>
              <a:latin typeface="Varela Round"/>
              <a:ea typeface="Varela Round"/>
              <a:cs typeface="Varela Round"/>
              <a:sym typeface="Varela Round"/>
            </a:endParaRPr>
          </a:p>
          <a:p>
            <a:pPr marL="914400" marR="0" lvl="1" indent="-355600" algn="l" rtl="0">
              <a:lnSpc>
                <a:spcPct val="115000"/>
              </a:lnSpc>
              <a:spcBef>
                <a:spcPts val="0"/>
              </a:spcBef>
              <a:spcAft>
                <a:spcPts val="0"/>
              </a:spcAft>
              <a:buClr>
                <a:srgbClr val="000000"/>
              </a:buClr>
              <a:buSzPts val="2000"/>
              <a:buFont typeface="Varela Round"/>
              <a:buChar char="▫"/>
            </a:pPr>
            <a:r>
              <a:rPr lang="en-US" sz="2000" b="0" i="0" u="none" strike="noStrike" cap="none">
                <a:solidFill>
                  <a:srgbClr val="000000"/>
                </a:solidFill>
                <a:latin typeface="Varela Round"/>
                <a:ea typeface="Varela Round"/>
                <a:cs typeface="Varela Round"/>
                <a:sym typeface="Varela Round"/>
              </a:rPr>
              <a:t>Select trainings parents requested </a:t>
            </a:r>
            <a:endParaRPr sz="2000" b="0" i="0" u="none" strike="noStrike" cap="none">
              <a:solidFill>
                <a:srgbClr val="000000"/>
              </a:solidFill>
              <a:latin typeface="Varela Round"/>
              <a:ea typeface="Varela Round"/>
              <a:cs typeface="Varela Round"/>
              <a:sym typeface="Varela Round"/>
            </a:endParaRPr>
          </a:p>
        </p:txBody>
      </p:sp>
      <p:pic>
        <p:nvPicPr>
          <p:cNvPr id="764" name="Google Shape;764;p2"/>
          <p:cNvPicPr preferRelativeResize="0"/>
          <p:nvPr/>
        </p:nvPicPr>
        <p:blipFill rotWithShape="1">
          <a:blip r:embed="rId5">
            <a:alphaModFix/>
          </a:blip>
          <a:srcRect/>
          <a:stretch/>
        </p:blipFill>
        <p:spPr>
          <a:xfrm>
            <a:off x="4572000" y="1853500"/>
            <a:ext cx="4066750" cy="3663150"/>
          </a:xfrm>
          <a:prstGeom prst="rect">
            <a:avLst/>
          </a:prstGeom>
          <a:noFill/>
          <a:ln>
            <a:noFill/>
          </a:ln>
        </p:spPr>
      </p:pic>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C963E"/>
        </a:solidFill>
        <a:effectLst/>
      </p:bgPr>
    </p:bg>
    <p:spTree>
      <p:nvGrpSpPr>
        <p:cNvPr id="1" name="Shape 769"/>
        <p:cNvGrpSpPr/>
        <p:nvPr/>
      </p:nvGrpSpPr>
      <p:grpSpPr>
        <a:xfrm>
          <a:off x="0" y="0"/>
          <a:ext cx="0" cy="0"/>
          <a:chOff x="0" y="0"/>
          <a:chExt cx="0" cy="0"/>
        </a:xfrm>
      </p:grpSpPr>
      <p:sp>
        <p:nvSpPr>
          <p:cNvPr id="770" name="Google Shape;770;g979dd8fbb6_0_0"/>
          <p:cNvSpPr txBox="1"/>
          <p:nvPr/>
        </p:nvSpPr>
        <p:spPr>
          <a:xfrm>
            <a:off x="0" y="135550"/>
            <a:ext cx="9399600" cy="1546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900" b="1" i="0" u="none" strike="noStrike" cap="none">
                <a:solidFill>
                  <a:schemeClr val="lt1"/>
                </a:solidFill>
                <a:latin typeface="Dosis"/>
                <a:ea typeface="Dosis"/>
                <a:cs typeface="Dosis"/>
                <a:sym typeface="Dosis"/>
              </a:rPr>
              <a:t>Supplement vs. Supplanting </a:t>
            </a:r>
            <a:endParaRPr sz="3900" b="1" i="0" u="none" strike="noStrike" cap="none">
              <a:solidFill>
                <a:schemeClr val="lt1"/>
              </a:solidFill>
              <a:latin typeface="Dosis"/>
              <a:ea typeface="Dosis"/>
              <a:cs typeface="Dosis"/>
              <a:sym typeface="Dosis"/>
            </a:endParaRPr>
          </a:p>
          <a:p>
            <a:pPr marL="0" marR="0" lvl="0" indent="0" algn="ctr" rtl="0">
              <a:lnSpc>
                <a:spcPct val="100000"/>
              </a:lnSpc>
              <a:spcBef>
                <a:spcPts val="0"/>
              </a:spcBef>
              <a:spcAft>
                <a:spcPts val="0"/>
              </a:spcAft>
              <a:buClr>
                <a:srgbClr val="000000"/>
              </a:buClr>
              <a:buSzPts val="3600"/>
              <a:buFont typeface="Arial"/>
              <a:buNone/>
            </a:pPr>
            <a:endParaRPr sz="3900" b="0" i="0" u="none" strike="noStrike" cap="none">
              <a:solidFill>
                <a:schemeClr val="lt1"/>
              </a:solidFill>
              <a:latin typeface="Dosis"/>
              <a:ea typeface="Dosis"/>
              <a:cs typeface="Dosis"/>
              <a:sym typeface="Dosis"/>
            </a:endParaRPr>
          </a:p>
          <a:p>
            <a:pPr marL="457200" marR="0" lvl="0" indent="-355600" algn="l" rtl="0">
              <a:lnSpc>
                <a:spcPct val="100000"/>
              </a:lnSpc>
              <a:spcBef>
                <a:spcPts val="600"/>
              </a:spcBef>
              <a:spcAft>
                <a:spcPts val="0"/>
              </a:spcAft>
              <a:buClr>
                <a:schemeClr val="lt1"/>
              </a:buClr>
              <a:buSzPts val="2000"/>
              <a:buFont typeface="Dosis"/>
              <a:buChar char="▪"/>
            </a:pPr>
            <a:r>
              <a:rPr lang="en-US" sz="2000" b="1" i="0" u="none" strike="noStrike" cap="none">
                <a:solidFill>
                  <a:schemeClr val="lt1"/>
                </a:solidFill>
                <a:latin typeface="Dosis"/>
                <a:ea typeface="Dosis"/>
                <a:cs typeface="Dosis"/>
                <a:sym typeface="Dosis"/>
              </a:rPr>
              <a:t>All MEP supplemental (addition/extra) programs services are to assist in the achievement and success  of migrant students' graduation or GED completion. </a:t>
            </a:r>
            <a:endParaRPr sz="2000" b="1" i="0" u="none" strike="noStrike" cap="none">
              <a:solidFill>
                <a:schemeClr val="lt1"/>
              </a:solidFill>
              <a:latin typeface="Dosis"/>
              <a:ea typeface="Dosis"/>
              <a:cs typeface="Dosis"/>
              <a:sym typeface="Dosis"/>
            </a:endParaRPr>
          </a:p>
          <a:p>
            <a:pPr marL="0" marR="0" lvl="0" indent="0" algn="l" rtl="0">
              <a:lnSpc>
                <a:spcPct val="100000"/>
              </a:lnSpc>
              <a:spcBef>
                <a:spcPts val="600"/>
              </a:spcBef>
              <a:spcAft>
                <a:spcPts val="0"/>
              </a:spcAft>
              <a:buClr>
                <a:schemeClr val="dk1"/>
              </a:buClr>
              <a:buSzPts val="2400"/>
              <a:buFont typeface="Arial"/>
              <a:buNone/>
            </a:pPr>
            <a:endParaRPr sz="2000" b="1" i="0" u="none" strike="noStrike" cap="none">
              <a:solidFill>
                <a:schemeClr val="lt1"/>
              </a:solidFill>
              <a:latin typeface="Dosis"/>
              <a:ea typeface="Dosis"/>
              <a:cs typeface="Dosis"/>
              <a:sym typeface="Dosis"/>
            </a:endParaRPr>
          </a:p>
          <a:p>
            <a:pPr marL="457200" marR="0" lvl="0" indent="-355600" algn="l" rtl="0">
              <a:lnSpc>
                <a:spcPct val="100000"/>
              </a:lnSpc>
              <a:spcBef>
                <a:spcPts val="600"/>
              </a:spcBef>
              <a:spcAft>
                <a:spcPts val="0"/>
              </a:spcAft>
              <a:buClr>
                <a:schemeClr val="lt1"/>
              </a:buClr>
              <a:buSzPts val="2000"/>
              <a:buFont typeface="Dosis"/>
              <a:buChar char="▪"/>
            </a:pPr>
            <a:r>
              <a:rPr lang="en-US" sz="2000" b="1" i="0" u="none" strike="noStrike" cap="none">
                <a:solidFill>
                  <a:schemeClr val="lt1"/>
                </a:solidFill>
                <a:latin typeface="Dosis"/>
                <a:ea typeface="Dosis"/>
                <a:cs typeface="Dosis"/>
                <a:sym typeface="Dosis"/>
              </a:rPr>
              <a:t>MEP funds are to be used as last resort after exhausting all other districts program funds. </a:t>
            </a:r>
            <a:endParaRPr sz="3900" b="0" i="0" u="none" strike="noStrike" cap="none">
              <a:solidFill>
                <a:schemeClr val="lt1"/>
              </a:solidFill>
              <a:latin typeface="Dosis"/>
              <a:ea typeface="Dosis"/>
              <a:cs typeface="Dosis"/>
              <a:sym typeface="Dosis"/>
            </a:endParaRPr>
          </a:p>
        </p:txBody>
      </p:sp>
      <p:pic>
        <p:nvPicPr>
          <p:cNvPr id="771" name="Google Shape;771;g979dd8fbb6_0_0"/>
          <p:cNvPicPr preferRelativeResize="0"/>
          <p:nvPr/>
        </p:nvPicPr>
        <p:blipFill rotWithShape="1">
          <a:blip r:embed="rId3">
            <a:alphaModFix/>
          </a:blip>
          <a:srcRect/>
          <a:stretch/>
        </p:blipFill>
        <p:spPr>
          <a:xfrm>
            <a:off x="2232400" y="3157150"/>
            <a:ext cx="4577826" cy="37008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pic>
        <p:nvPicPr>
          <p:cNvPr id="777" name="Google Shape;777;g10b83b0eb12_1_6"/>
          <p:cNvPicPr preferRelativeResize="0"/>
          <p:nvPr/>
        </p:nvPicPr>
        <p:blipFill rotWithShape="1">
          <a:blip r:embed="rId3">
            <a:alphaModFix/>
          </a:blip>
          <a:srcRect/>
          <a:stretch/>
        </p:blipFill>
        <p:spPr>
          <a:xfrm>
            <a:off x="134475" y="5406575"/>
            <a:ext cx="3589975" cy="1451424"/>
          </a:xfrm>
          <a:prstGeom prst="rect">
            <a:avLst/>
          </a:prstGeom>
          <a:noFill/>
          <a:ln>
            <a:noFill/>
          </a:ln>
        </p:spPr>
      </p:pic>
      <p:sp>
        <p:nvSpPr>
          <p:cNvPr id="778" name="Google Shape;778;g10b83b0eb12_1_6"/>
          <p:cNvSpPr txBox="1"/>
          <p:nvPr/>
        </p:nvSpPr>
        <p:spPr>
          <a:xfrm>
            <a:off x="928050" y="161375"/>
            <a:ext cx="73959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666666"/>
                </a:solidFill>
                <a:latin typeface="Dosis"/>
                <a:ea typeface="Dosis"/>
                <a:cs typeface="Dosis"/>
                <a:sym typeface="Dosis"/>
              </a:rPr>
              <a:t>A Service to Youth:</a:t>
            </a:r>
            <a:endParaRPr sz="1400" b="0" i="0" u="none" strike="noStrike" cap="none">
              <a:solidFill>
                <a:srgbClr val="000000"/>
              </a:solidFill>
              <a:latin typeface="Arial"/>
              <a:ea typeface="Arial"/>
              <a:cs typeface="Arial"/>
              <a:sym typeface="Arial"/>
            </a:endParaRPr>
          </a:p>
        </p:txBody>
      </p:sp>
      <p:pic>
        <p:nvPicPr>
          <p:cNvPr id="779" name="Google Shape;779;g10b83b0eb12_1_6"/>
          <p:cNvPicPr preferRelativeResize="0"/>
          <p:nvPr/>
        </p:nvPicPr>
        <p:blipFill rotWithShape="1">
          <a:blip r:embed="rId4">
            <a:alphaModFix/>
          </a:blip>
          <a:srcRect/>
          <a:stretch/>
        </p:blipFill>
        <p:spPr>
          <a:xfrm>
            <a:off x="239049" y="1112425"/>
            <a:ext cx="8622775" cy="32419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g12b38031578_0_1975"/>
          <p:cNvSpPr txBox="1"/>
          <p:nvPr/>
        </p:nvSpPr>
        <p:spPr>
          <a:xfrm>
            <a:off x="0" y="0"/>
            <a:ext cx="838200" cy="6858000"/>
          </a:xfrm>
          <a:prstGeom prst="rect">
            <a:avLst/>
          </a:prstGeom>
          <a:solidFill>
            <a:srgbClr val="2C96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85" name="Google Shape;785;g12b38031578_0_1975"/>
          <p:cNvPicPr preferRelativeResize="0"/>
          <p:nvPr/>
        </p:nvPicPr>
        <p:blipFill rotWithShape="1">
          <a:blip r:embed="rId3">
            <a:alphaModFix/>
          </a:blip>
          <a:srcRect/>
          <a:stretch/>
        </p:blipFill>
        <p:spPr>
          <a:xfrm>
            <a:off x="5573286" y="5439575"/>
            <a:ext cx="3508369" cy="1418423"/>
          </a:xfrm>
          <a:prstGeom prst="rect">
            <a:avLst/>
          </a:prstGeom>
          <a:noFill/>
          <a:ln>
            <a:noFill/>
          </a:ln>
        </p:spPr>
      </p:pic>
      <p:sp>
        <p:nvSpPr>
          <p:cNvPr id="786" name="Google Shape;786;g12b38031578_0_1975"/>
          <p:cNvSpPr txBox="1"/>
          <p:nvPr/>
        </p:nvSpPr>
        <p:spPr>
          <a:xfrm>
            <a:off x="1694550" y="80700"/>
            <a:ext cx="62961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434343"/>
                </a:solidFill>
                <a:latin typeface="Dosis"/>
                <a:ea typeface="Dosis"/>
                <a:cs typeface="Dosis"/>
                <a:sym typeface="Dosis"/>
              </a:rPr>
              <a:t>MEP Non Academic Services </a:t>
            </a:r>
            <a:endParaRPr sz="3600" b="1" i="0" u="none" strike="noStrike" cap="none">
              <a:solidFill>
                <a:srgbClr val="434343"/>
              </a:solidFill>
              <a:latin typeface="Dosis"/>
              <a:ea typeface="Dosis"/>
              <a:cs typeface="Dosis"/>
              <a:sym typeface="Dosis"/>
            </a:endParaRPr>
          </a:p>
        </p:txBody>
      </p:sp>
      <p:pic>
        <p:nvPicPr>
          <p:cNvPr id="787" name="Google Shape;787;g12b38031578_0_1975"/>
          <p:cNvPicPr preferRelativeResize="0"/>
          <p:nvPr/>
        </p:nvPicPr>
        <p:blipFill rotWithShape="1">
          <a:blip r:embed="rId4">
            <a:alphaModFix/>
          </a:blip>
          <a:srcRect/>
          <a:stretch/>
        </p:blipFill>
        <p:spPr>
          <a:xfrm>
            <a:off x="1359039" y="1506325"/>
            <a:ext cx="4642125" cy="4194951"/>
          </a:xfrm>
          <a:prstGeom prst="rect">
            <a:avLst/>
          </a:prstGeom>
          <a:noFill/>
          <a:ln>
            <a:noFill/>
          </a:ln>
        </p:spPr>
      </p:pic>
      <p:sp>
        <p:nvSpPr>
          <p:cNvPr id="788" name="Google Shape;788;g12b38031578_0_1975"/>
          <p:cNvSpPr txBox="1"/>
          <p:nvPr/>
        </p:nvSpPr>
        <p:spPr>
          <a:xfrm>
            <a:off x="6522025" y="2413200"/>
            <a:ext cx="1776000" cy="101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rgbClr val="1155CC"/>
                </a:solidFill>
                <a:latin typeface="Titillium Web"/>
                <a:ea typeface="Titillium Web"/>
                <a:cs typeface="Titillium Web"/>
                <a:sym typeface="Titillium Web"/>
                <a:hlinkClick r:id="rId5">
                  <a:extLst>
                    <a:ext uri="{A12FA001-AC4F-418D-AE19-62706E023703}">
                      <ahyp:hlinkClr xmlns:ahyp="http://schemas.microsoft.com/office/drawing/2018/hyperlinkcolor" val="tx"/>
                    </a:ext>
                  </a:extLst>
                </a:hlinkClick>
              </a:rPr>
              <a:t>Supplemental Services Definitions Doc</a:t>
            </a:r>
            <a:endParaRPr sz="1800" b="1" i="0" u="none" strike="noStrike" cap="none">
              <a:solidFill>
                <a:srgbClr val="000000"/>
              </a:solidFill>
              <a:latin typeface="Titillium Web"/>
              <a:ea typeface="Titillium Web"/>
              <a:cs typeface="Titillium Web"/>
              <a:sym typeface="Titillium Web"/>
            </a:endParaRP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g12b38031578_0_1999"/>
          <p:cNvSpPr/>
          <p:nvPr/>
        </p:nvSpPr>
        <p:spPr>
          <a:xfrm>
            <a:off x="1246900" y="5174675"/>
            <a:ext cx="4447332" cy="1418472"/>
          </a:xfrm>
          <a:prstGeom prst="cloud">
            <a:avLst/>
          </a:prstGeom>
          <a:solidFill>
            <a:srgbClr val="2C963E">
              <a:alpha val="82745"/>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94" name="Google Shape;794;g12b38031578_0_1999"/>
          <p:cNvPicPr preferRelativeResize="0"/>
          <p:nvPr/>
        </p:nvPicPr>
        <p:blipFill rotWithShape="1">
          <a:blip r:embed="rId3">
            <a:alphaModFix amt="22000"/>
          </a:blip>
          <a:srcRect/>
          <a:stretch/>
        </p:blipFill>
        <p:spPr>
          <a:xfrm>
            <a:off x="790900" y="0"/>
            <a:ext cx="8445375" cy="1070650"/>
          </a:xfrm>
          <a:prstGeom prst="rect">
            <a:avLst/>
          </a:prstGeom>
          <a:noFill/>
          <a:ln>
            <a:noFill/>
          </a:ln>
        </p:spPr>
      </p:pic>
      <p:sp>
        <p:nvSpPr>
          <p:cNvPr id="795" name="Google Shape;795;g12b38031578_0_1999"/>
          <p:cNvSpPr txBox="1"/>
          <p:nvPr/>
        </p:nvSpPr>
        <p:spPr>
          <a:xfrm>
            <a:off x="0" y="0"/>
            <a:ext cx="838200" cy="6858000"/>
          </a:xfrm>
          <a:prstGeom prst="rect">
            <a:avLst/>
          </a:prstGeom>
          <a:solidFill>
            <a:srgbClr val="2C96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96" name="Google Shape;796;g12b38031578_0_1999"/>
          <p:cNvPicPr preferRelativeResize="0"/>
          <p:nvPr/>
        </p:nvPicPr>
        <p:blipFill rotWithShape="1">
          <a:blip r:embed="rId4">
            <a:alphaModFix/>
          </a:blip>
          <a:srcRect/>
          <a:stretch/>
        </p:blipFill>
        <p:spPr>
          <a:xfrm>
            <a:off x="5573286" y="5439575"/>
            <a:ext cx="3508369" cy="1418423"/>
          </a:xfrm>
          <a:prstGeom prst="rect">
            <a:avLst/>
          </a:prstGeom>
          <a:noFill/>
          <a:ln>
            <a:noFill/>
          </a:ln>
        </p:spPr>
      </p:pic>
      <p:sp>
        <p:nvSpPr>
          <p:cNvPr id="797" name="Google Shape;797;g12b38031578_0_1999"/>
          <p:cNvSpPr txBox="1"/>
          <p:nvPr/>
        </p:nvSpPr>
        <p:spPr>
          <a:xfrm>
            <a:off x="1074450" y="268925"/>
            <a:ext cx="72765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434343"/>
                </a:solidFill>
                <a:latin typeface="Dosis"/>
                <a:ea typeface="Dosis"/>
                <a:cs typeface="Dosis"/>
                <a:sym typeface="Dosis"/>
              </a:rPr>
              <a:t>Bridging Access to Health Services </a:t>
            </a:r>
            <a:endParaRPr sz="3600" b="1" i="0" u="none" strike="noStrike" cap="none">
              <a:solidFill>
                <a:srgbClr val="434343"/>
              </a:solidFill>
              <a:latin typeface="Dosis"/>
              <a:ea typeface="Dosis"/>
              <a:cs typeface="Dosis"/>
              <a:sym typeface="Dosis"/>
            </a:endParaRPr>
          </a:p>
        </p:txBody>
      </p:sp>
      <p:sp>
        <p:nvSpPr>
          <p:cNvPr id="798" name="Google Shape;798;g12b38031578_0_1999"/>
          <p:cNvSpPr txBox="1"/>
          <p:nvPr/>
        </p:nvSpPr>
        <p:spPr>
          <a:xfrm>
            <a:off x="568350" y="1070650"/>
            <a:ext cx="8007300" cy="38796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600"/>
              </a:spcBef>
              <a:spcAft>
                <a:spcPts val="0"/>
              </a:spcAft>
              <a:buClr>
                <a:srgbClr val="000000"/>
              </a:buClr>
              <a:buSzPts val="1600"/>
              <a:buFont typeface="Arial"/>
              <a:buNone/>
            </a:pPr>
            <a:r>
              <a:rPr lang="en-US" sz="1600" b="1" i="0" u="none" strike="noStrike" cap="none">
                <a:solidFill>
                  <a:srgbClr val="000000"/>
                </a:solidFill>
                <a:latin typeface="Varela Round"/>
                <a:ea typeface="Varela Round"/>
                <a:cs typeface="Varela Round"/>
                <a:sym typeface="Varela Round"/>
              </a:rPr>
              <a:t>Coordinate access to Non-Academic Supplemental Health and Social Services: </a:t>
            </a:r>
            <a:endParaRPr sz="1600" b="1" i="0" u="none" strike="noStrike" cap="none">
              <a:solidFill>
                <a:srgbClr val="000000"/>
              </a:solidFill>
              <a:latin typeface="Varela Round"/>
              <a:ea typeface="Varela Round"/>
              <a:cs typeface="Varela Round"/>
              <a:sym typeface="Varela Round"/>
            </a:endParaRPr>
          </a:p>
          <a:p>
            <a:pPr marL="457200" marR="0" lvl="0" indent="0" algn="l" rtl="0">
              <a:lnSpc>
                <a:spcPct val="100000"/>
              </a:lnSpc>
              <a:spcBef>
                <a:spcPts val="600"/>
              </a:spcBef>
              <a:spcAft>
                <a:spcPts val="0"/>
              </a:spcAft>
              <a:buClr>
                <a:srgbClr val="000000"/>
              </a:buClr>
              <a:buSzPts val="1600"/>
              <a:buFont typeface="Arial"/>
              <a:buNone/>
            </a:pPr>
            <a:endParaRPr sz="1600" b="1" i="0" u="none" strike="noStrike" cap="none">
              <a:solidFill>
                <a:srgbClr val="000000"/>
              </a:solidFill>
              <a:latin typeface="Varela Round"/>
              <a:ea typeface="Varela Round"/>
              <a:cs typeface="Varela Round"/>
              <a:sym typeface="Varela Round"/>
            </a:endParaRPr>
          </a:p>
          <a:p>
            <a:pPr marL="457200" marR="0" lvl="0" indent="0" algn="l" rtl="0">
              <a:lnSpc>
                <a:spcPct val="100000"/>
              </a:lnSpc>
              <a:spcBef>
                <a:spcPts val="600"/>
              </a:spcBef>
              <a:spcAft>
                <a:spcPts val="0"/>
              </a:spcAft>
              <a:buClr>
                <a:srgbClr val="000000"/>
              </a:buClr>
              <a:buSzPts val="1600"/>
              <a:buFont typeface="Arial"/>
              <a:buNone/>
            </a:pPr>
            <a:r>
              <a:rPr lang="en-US" sz="1600" b="1" i="0" u="none" strike="noStrike" cap="none">
                <a:solidFill>
                  <a:srgbClr val="000000"/>
                </a:solidFill>
                <a:latin typeface="Varela Round"/>
                <a:ea typeface="Varela Round"/>
                <a:cs typeface="Varela Round"/>
                <a:sym typeface="Varela Round"/>
              </a:rPr>
              <a:t>Identify and Treat Unresolved Health Problems: </a:t>
            </a:r>
            <a:endParaRPr sz="1600" b="1" i="0" u="none" strike="noStrike" cap="none">
              <a:solidFill>
                <a:srgbClr val="000000"/>
              </a:solidFill>
              <a:latin typeface="Varela Round"/>
              <a:ea typeface="Varela Round"/>
              <a:cs typeface="Varela Round"/>
              <a:sym typeface="Varela Round"/>
            </a:endParaRPr>
          </a:p>
          <a:p>
            <a:pPr marL="457200" marR="0" lvl="0" indent="0" algn="l" rtl="0">
              <a:lnSpc>
                <a:spcPct val="100000"/>
              </a:lnSpc>
              <a:spcBef>
                <a:spcPts val="600"/>
              </a:spcBef>
              <a:spcAft>
                <a:spcPts val="0"/>
              </a:spcAft>
              <a:buClr>
                <a:srgbClr val="000000"/>
              </a:buClr>
              <a:buSzPts val="1600"/>
              <a:buFont typeface="Arial"/>
              <a:buNone/>
            </a:pPr>
            <a:endParaRPr sz="1600" b="0" i="0" u="none" strike="noStrike" cap="none">
              <a:solidFill>
                <a:srgbClr val="000000"/>
              </a:solidFill>
              <a:latin typeface="Varela Round"/>
              <a:ea typeface="Varela Round"/>
              <a:cs typeface="Varela Round"/>
              <a:sym typeface="Varela Round"/>
            </a:endParaRPr>
          </a:p>
          <a:p>
            <a:pPr marL="457200" marR="0" lvl="0" indent="0" algn="l" rtl="0">
              <a:lnSpc>
                <a:spcPct val="100000"/>
              </a:lnSpc>
              <a:spcBef>
                <a:spcPts val="600"/>
              </a:spcBef>
              <a:spcAft>
                <a:spcPts val="0"/>
              </a:spcAft>
              <a:buClr>
                <a:srgbClr val="000000"/>
              </a:buClr>
              <a:buSzPts val="1300"/>
              <a:buFont typeface="Arial"/>
              <a:buNone/>
            </a:pPr>
            <a:r>
              <a:rPr lang="en-US" sz="1300" b="0" i="0" u="none" strike="noStrike" cap="none">
                <a:solidFill>
                  <a:srgbClr val="000000"/>
                </a:solidFill>
                <a:latin typeface="Varela Round"/>
                <a:ea typeface="Varela Round"/>
                <a:cs typeface="Varela Round"/>
                <a:sym typeface="Varela Round"/>
              </a:rPr>
              <a:t>For the first time, MEP grant formula to include health funds as a part of the regular allocation. All accepting MEP districts eligible and additional funding dependent on enrollment count</a:t>
            </a:r>
            <a:endParaRPr sz="1300" b="0" i="0" u="none" strike="noStrike" cap="none">
              <a:solidFill>
                <a:srgbClr val="000000"/>
              </a:solidFill>
              <a:latin typeface="Varela Round"/>
              <a:ea typeface="Varela Round"/>
              <a:cs typeface="Varela Round"/>
              <a:sym typeface="Varela Round"/>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000000"/>
              </a:solidFill>
              <a:latin typeface="Varela Round"/>
              <a:ea typeface="Varela Round"/>
              <a:cs typeface="Varela Round"/>
              <a:sym typeface="Varela Round"/>
            </a:endParaRPr>
          </a:p>
          <a:p>
            <a:pPr marL="914400" marR="0" lvl="0" indent="-311150" algn="l" rtl="0">
              <a:lnSpc>
                <a:spcPct val="115000"/>
              </a:lnSpc>
              <a:spcBef>
                <a:spcPts val="0"/>
              </a:spcBef>
              <a:spcAft>
                <a:spcPts val="0"/>
              </a:spcAft>
              <a:buClr>
                <a:srgbClr val="000000"/>
              </a:buClr>
              <a:buSzPts val="1300"/>
              <a:buFont typeface="Varela Round"/>
              <a:buChar char="●"/>
            </a:pPr>
            <a:r>
              <a:rPr lang="en-US" sz="1300" b="0" i="0" u="none" strike="noStrike" cap="none">
                <a:solidFill>
                  <a:srgbClr val="000000"/>
                </a:solidFill>
                <a:latin typeface="Varela Round"/>
                <a:ea typeface="Varela Round"/>
                <a:cs typeface="Varela Round"/>
                <a:sym typeface="Varela Round"/>
              </a:rPr>
              <a:t>100 or less eligible migrant students = $1,500</a:t>
            </a:r>
            <a:endParaRPr sz="1300" b="0" i="0" u="none" strike="noStrike" cap="none">
              <a:solidFill>
                <a:srgbClr val="000000"/>
              </a:solidFill>
              <a:latin typeface="Varela Round"/>
              <a:ea typeface="Varela Round"/>
              <a:cs typeface="Varela Round"/>
              <a:sym typeface="Varela Round"/>
            </a:endParaRPr>
          </a:p>
          <a:p>
            <a:pPr marL="91440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000000"/>
              </a:solidFill>
              <a:latin typeface="Varela Round"/>
              <a:ea typeface="Varela Round"/>
              <a:cs typeface="Varela Round"/>
              <a:sym typeface="Varela Round"/>
            </a:endParaRPr>
          </a:p>
          <a:p>
            <a:pPr marL="914400" marR="0" lvl="0" indent="-311150" algn="l" rtl="0">
              <a:lnSpc>
                <a:spcPct val="115000"/>
              </a:lnSpc>
              <a:spcBef>
                <a:spcPts val="0"/>
              </a:spcBef>
              <a:spcAft>
                <a:spcPts val="0"/>
              </a:spcAft>
              <a:buClr>
                <a:srgbClr val="000000"/>
              </a:buClr>
              <a:buSzPts val="1300"/>
              <a:buFont typeface="Varela Round"/>
              <a:buChar char="●"/>
            </a:pPr>
            <a:r>
              <a:rPr lang="en-US" sz="1300" b="0" i="0" u="none" strike="noStrike" cap="none">
                <a:solidFill>
                  <a:srgbClr val="000000"/>
                </a:solidFill>
                <a:latin typeface="Varela Round"/>
                <a:ea typeface="Varela Round"/>
                <a:cs typeface="Varela Round"/>
                <a:sym typeface="Varela Round"/>
              </a:rPr>
              <a:t>100-400 eligible migrant students = $2,500</a:t>
            </a:r>
            <a:endParaRPr sz="1300" b="0" i="0" u="none" strike="noStrike" cap="none">
              <a:solidFill>
                <a:srgbClr val="000000"/>
              </a:solidFill>
              <a:latin typeface="Varela Round"/>
              <a:ea typeface="Varela Round"/>
              <a:cs typeface="Varela Round"/>
              <a:sym typeface="Varela Round"/>
            </a:endParaRPr>
          </a:p>
          <a:p>
            <a:pPr marL="91440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000000"/>
              </a:solidFill>
              <a:latin typeface="Varela Round"/>
              <a:ea typeface="Varela Round"/>
              <a:cs typeface="Varela Round"/>
              <a:sym typeface="Varela Round"/>
            </a:endParaRPr>
          </a:p>
          <a:p>
            <a:pPr marL="914400" marR="0" lvl="0" indent="-311150" algn="l" rtl="0">
              <a:lnSpc>
                <a:spcPct val="115000"/>
              </a:lnSpc>
              <a:spcBef>
                <a:spcPts val="0"/>
              </a:spcBef>
              <a:spcAft>
                <a:spcPts val="0"/>
              </a:spcAft>
              <a:buClr>
                <a:srgbClr val="000000"/>
              </a:buClr>
              <a:buSzPts val="1300"/>
              <a:buFont typeface="Varela Round"/>
              <a:buChar char="●"/>
            </a:pPr>
            <a:r>
              <a:rPr lang="en-US" sz="1300" b="0" i="0" u="none" strike="noStrike" cap="none">
                <a:solidFill>
                  <a:srgbClr val="000000"/>
                </a:solidFill>
                <a:latin typeface="Varela Round"/>
                <a:ea typeface="Varela Round"/>
                <a:cs typeface="Varela Round"/>
                <a:sym typeface="Varela Round"/>
              </a:rPr>
              <a:t>400 or more eligible migrant students = $4,000</a:t>
            </a:r>
            <a:endParaRPr sz="1300" b="0" i="0" u="none" strike="noStrike" cap="none">
              <a:solidFill>
                <a:srgbClr val="000000"/>
              </a:solidFill>
              <a:latin typeface="Varela Round"/>
              <a:ea typeface="Varela Round"/>
              <a:cs typeface="Varela Round"/>
              <a:sym typeface="Varela Round"/>
            </a:endParaRPr>
          </a:p>
          <a:p>
            <a:pPr marL="0" marR="0" lvl="0" indent="0" algn="l" rtl="0">
              <a:lnSpc>
                <a:spcPct val="115000"/>
              </a:lnSpc>
              <a:spcBef>
                <a:spcPts val="0"/>
              </a:spcBef>
              <a:spcAft>
                <a:spcPts val="0"/>
              </a:spcAft>
              <a:buClr>
                <a:srgbClr val="000000"/>
              </a:buClr>
              <a:buSzPts val="1300"/>
              <a:buFont typeface="Arial"/>
              <a:buNone/>
            </a:pPr>
            <a:endParaRPr sz="1300" b="1" i="1" u="none" strike="noStrike" cap="none">
              <a:solidFill>
                <a:srgbClr val="000000"/>
              </a:solidFill>
              <a:latin typeface="Varela Round"/>
              <a:ea typeface="Varela Round"/>
              <a:cs typeface="Varela Round"/>
              <a:sym typeface="Varela Round"/>
            </a:endParaRPr>
          </a:p>
          <a:p>
            <a:pPr marL="457200" marR="0" lvl="0" indent="0" algn="l" rtl="0">
              <a:lnSpc>
                <a:spcPct val="100000"/>
              </a:lnSpc>
              <a:spcBef>
                <a:spcPts val="600"/>
              </a:spcBef>
              <a:spcAft>
                <a:spcPts val="0"/>
              </a:spcAft>
              <a:buClr>
                <a:srgbClr val="000000"/>
              </a:buClr>
              <a:buSzPts val="1200"/>
              <a:buFont typeface="Arial"/>
              <a:buNone/>
            </a:pPr>
            <a:endParaRPr sz="1200" b="1" i="0" u="none" strike="noStrike" cap="none">
              <a:solidFill>
                <a:srgbClr val="000000"/>
              </a:solidFill>
              <a:latin typeface="Titillium Web"/>
              <a:ea typeface="Titillium Web"/>
              <a:cs typeface="Titillium Web"/>
              <a:sym typeface="Titillium Web"/>
            </a:endParaRPr>
          </a:p>
        </p:txBody>
      </p:sp>
      <p:sp>
        <p:nvSpPr>
          <p:cNvPr id="799" name="Google Shape;799;g12b38031578_0_1999"/>
          <p:cNvSpPr txBox="1"/>
          <p:nvPr/>
        </p:nvSpPr>
        <p:spPr>
          <a:xfrm>
            <a:off x="1705752" y="5469175"/>
            <a:ext cx="3572700" cy="8295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300"/>
              <a:buFont typeface="Arial"/>
              <a:buNone/>
            </a:pPr>
            <a:r>
              <a:rPr lang="en-US" sz="1300" b="1" i="1" u="none" strike="noStrike" cap="none">
                <a:solidFill>
                  <a:schemeClr val="lt1"/>
                </a:solidFill>
                <a:latin typeface="Varela Round"/>
                <a:ea typeface="Varela Round"/>
                <a:cs typeface="Varela Round"/>
                <a:sym typeface="Varela Round"/>
              </a:rPr>
              <a:t>Contact Valeria Villa  for support in this area: </a:t>
            </a:r>
            <a:r>
              <a:rPr lang="en-US" sz="1300" b="1" i="1" u="sng" strike="noStrike" cap="none">
                <a:solidFill>
                  <a:schemeClr val="lt1"/>
                </a:solidFill>
                <a:latin typeface="Varela Round"/>
                <a:ea typeface="Varela Round"/>
                <a:cs typeface="Varela Round"/>
                <a:sym typeface="Varela Round"/>
                <a:hlinkClick r:id="rId5">
                  <a:extLst>
                    <a:ext uri="{A12FA001-AC4F-418D-AE19-62706E023703}">
                      <ahyp:hlinkClr xmlns:ahyp="http://schemas.microsoft.com/office/drawing/2018/hyperlinkcolor" val="tx"/>
                    </a:ext>
                  </a:extLst>
                </a:hlinkClick>
              </a:rPr>
              <a:t>Valeria.villa@esd105.org</a:t>
            </a:r>
            <a:endParaRPr sz="1300" b="1" i="1" u="none" strike="noStrike" cap="none">
              <a:solidFill>
                <a:schemeClr val="lt1"/>
              </a:solidFill>
              <a:latin typeface="Varela Round"/>
              <a:ea typeface="Varela Round"/>
              <a:cs typeface="Varela Round"/>
              <a:sym typeface="Varela Round"/>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lt1"/>
              </a:solidFill>
              <a:latin typeface="Titillium Web"/>
              <a:ea typeface="Titillium Web"/>
              <a:cs typeface="Titillium Web"/>
              <a:sym typeface="Titillium Web"/>
            </a:endParaRP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pic>
        <p:nvPicPr>
          <p:cNvPr id="805" name="Google Shape;805;ge81119ba41_0_7" descr="http://www.trbimg.com/img-5745d448/turbine/la-ed--farm-worker-overtime-20160524-snap"/>
          <p:cNvPicPr preferRelativeResize="0"/>
          <p:nvPr/>
        </p:nvPicPr>
        <p:blipFill rotWithShape="1">
          <a:blip r:embed="rId3">
            <a:alphaModFix amt="14000"/>
          </a:blip>
          <a:srcRect b="12418"/>
          <a:stretch/>
        </p:blipFill>
        <p:spPr>
          <a:xfrm>
            <a:off x="0" y="5006350"/>
            <a:ext cx="9144000" cy="1893624"/>
          </a:xfrm>
          <a:prstGeom prst="rect">
            <a:avLst/>
          </a:prstGeom>
          <a:noFill/>
          <a:ln>
            <a:noFill/>
          </a:ln>
        </p:spPr>
      </p:pic>
      <p:sp>
        <p:nvSpPr>
          <p:cNvPr id="806" name="Google Shape;806;ge81119ba41_0_7"/>
          <p:cNvSpPr txBox="1">
            <a:spLocks noGrp="1"/>
          </p:cNvSpPr>
          <p:nvPr>
            <p:ph type="title"/>
          </p:nvPr>
        </p:nvSpPr>
        <p:spPr>
          <a:xfrm>
            <a:off x="0" y="0"/>
            <a:ext cx="9144000" cy="1199100"/>
          </a:xfrm>
          <a:prstGeom prst="rect">
            <a:avLst/>
          </a:prstGeom>
          <a:solidFill>
            <a:srgbClr val="2C963E">
              <a:alpha val="82352"/>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600"/>
              <a:buFont typeface="Arial"/>
              <a:buNone/>
            </a:pPr>
            <a:endParaRPr sz="3600" b="1">
              <a:solidFill>
                <a:schemeClr val="lt1"/>
              </a:solidFill>
              <a:latin typeface="Dosis"/>
              <a:ea typeface="Dosis"/>
              <a:cs typeface="Dosis"/>
              <a:sym typeface="Dosis"/>
            </a:endParaRPr>
          </a:p>
          <a:p>
            <a:pPr marL="0" lvl="0" indent="0" algn="ctr" rtl="0">
              <a:lnSpc>
                <a:spcPct val="100000"/>
              </a:lnSpc>
              <a:spcBef>
                <a:spcPts val="0"/>
              </a:spcBef>
              <a:spcAft>
                <a:spcPts val="0"/>
              </a:spcAft>
              <a:buClr>
                <a:schemeClr val="dk1"/>
              </a:buClr>
              <a:buSzPts val="3600"/>
              <a:buFont typeface="Arial"/>
              <a:buNone/>
            </a:pPr>
            <a:r>
              <a:rPr lang="en-US" sz="3600" b="1">
                <a:solidFill>
                  <a:schemeClr val="lt1"/>
                </a:solidFill>
                <a:latin typeface="Varela Round"/>
                <a:ea typeface="Varela Round"/>
                <a:cs typeface="Varela Round"/>
                <a:sym typeface="Varela Round"/>
              </a:rPr>
              <a:t>Serving Migrant Out-of-School Youth </a:t>
            </a:r>
            <a:endParaRPr sz="3600" b="1">
              <a:solidFill>
                <a:schemeClr val="lt1"/>
              </a:solidFill>
              <a:latin typeface="Varela Round"/>
              <a:ea typeface="Varela Round"/>
              <a:cs typeface="Varela Round"/>
              <a:sym typeface="Varela Round"/>
            </a:endParaRPr>
          </a:p>
          <a:p>
            <a:pPr marL="0" lvl="0" indent="0" algn="ctr" rtl="0">
              <a:lnSpc>
                <a:spcPct val="100000"/>
              </a:lnSpc>
              <a:spcBef>
                <a:spcPts val="0"/>
              </a:spcBef>
              <a:spcAft>
                <a:spcPts val="0"/>
              </a:spcAft>
              <a:buClr>
                <a:schemeClr val="dk2"/>
              </a:buClr>
              <a:buSzPts val="4400"/>
              <a:buFont typeface="Arial"/>
              <a:buNone/>
            </a:pPr>
            <a:endParaRPr>
              <a:solidFill>
                <a:schemeClr val="lt1"/>
              </a:solidFill>
            </a:endParaRPr>
          </a:p>
        </p:txBody>
      </p:sp>
      <p:sp>
        <p:nvSpPr>
          <p:cNvPr id="807" name="Google Shape;807;ge81119ba41_0_7"/>
          <p:cNvSpPr txBox="1">
            <a:spLocks noGrp="1"/>
          </p:cNvSpPr>
          <p:nvPr>
            <p:ph type="body" idx="1"/>
          </p:nvPr>
        </p:nvSpPr>
        <p:spPr>
          <a:xfrm>
            <a:off x="416850" y="1409125"/>
            <a:ext cx="8229600" cy="679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380"/>
              <a:buNone/>
            </a:pPr>
            <a:r>
              <a:rPr lang="en-US" sz="2800" b="1">
                <a:latin typeface="Varela Round"/>
                <a:ea typeface="Varela Round"/>
                <a:cs typeface="Varela Round"/>
                <a:sym typeface="Varela Round"/>
              </a:rPr>
              <a:t>Supporting districts’ in service of OSY</a:t>
            </a:r>
            <a:endParaRPr sz="2800" b="1">
              <a:solidFill>
                <a:srgbClr val="003F30"/>
              </a:solidFill>
              <a:latin typeface="Varela Round"/>
              <a:ea typeface="Varela Round"/>
              <a:cs typeface="Varela Round"/>
              <a:sym typeface="Varela Round"/>
            </a:endParaRPr>
          </a:p>
          <a:p>
            <a:pPr marL="0" lvl="0" indent="0" algn="l" rtl="0">
              <a:lnSpc>
                <a:spcPct val="100000"/>
              </a:lnSpc>
              <a:spcBef>
                <a:spcPts val="480"/>
              </a:spcBef>
              <a:spcAft>
                <a:spcPts val="0"/>
              </a:spcAft>
              <a:buSzPts val="2040"/>
              <a:buNone/>
            </a:pPr>
            <a:endParaRPr/>
          </a:p>
        </p:txBody>
      </p:sp>
      <p:pic>
        <p:nvPicPr>
          <p:cNvPr id="808" name="Google Shape;808;ge81119ba41_0_7"/>
          <p:cNvPicPr preferRelativeResize="0"/>
          <p:nvPr/>
        </p:nvPicPr>
        <p:blipFill rotWithShape="1">
          <a:blip r:embed="rId4">
            <a:alphaModFix/>
          </a:blip>
          <a:srcRect/>
          <a:stretch/>
        </p:blipFill>
        <p:spPr>
          <a:xfrm>
            <a:off x="6805402" y="5912501"/>
            <a:ext cx="2338601" cy="945499"/>
          </a:xfrm>
          <a:prstGeom prst="rect">
            <a:avLst/>
          </a:prstGeom>
          <a:noFill/>
          <a:ln>
            <a:noFill/>
          </a:ln>
        </p:spPr>
      </p:pic>
      <p:sp>
        <p:nvSpPr>
          <p:cNvPr id="809" name="Google Shape;809;ge81119ba41_0_7"/>
          <p:cNvSpPr txBox="1"/>
          <p:nvPr/>
        </p:nvSpPr>
        <p:spPr>
          <a:xfrm>
            <a:off x="1560075" y="5944475"/>
            <a:ext cx="734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ge81119ba41_0_7"/>
          <p:cNvSpPr txBox="1"/>
          <p:nvPr/>
        </p:nvSpPr>
        <p:spPr>
          <a:xfrm>
            <a:off x="483600" y="2166500"/>
            <a:ext cx="7347600" cy="2662800"/>
          </a:xfrm>
          <a:prstGeom prst="rect">
            <a:avLst/>
          </a:prstGeom>
          <a:noFill/>
          <a:ln>
            <a:noFill/>
          </a:ln>
        </p:spPr>
        <p:txBody>
          <a:bodyPr spcFirstLastPara="1" wrap="square" lIns="91425" tIns="91425" rIns="91425" bIns="91425" anchor="t" anchorCtr="0">
            <a:spAutoFit/>
          </a:bodyPr>
          <a:lstStyle/>
          <a:p>
            <a:pPr marL="457200" marR="0" lvl="0" indent="-374650" algn="l" rtl="0">
              <a:lnSpc>
                <a:spcPct val="100000"/>
              </a:lnSpc>
              <a:spcBef>
                <a:spcPts val="0"/>
              </a:spcBef>
              <a:spcAft>
                <a:spcPts val="0"/>
              </a:spcAft>
              <a:buClr>
                <a:srgbClr val="000000"/>
              </a:buClr>
              <a:buSzPts val="2300"/>
              <a:buFont typeface="Varela Round"/>
              <a:buChar char="●"/>
            </a:pPr>
            <a:r>
              <a:rPr lang="en-US" sz="2300" b="0" i="0" u="none" strike="noStrike" cap="none">
                <a:solidFill>
                  <a:srgbClr val="000000"/>
                </a:solidFill>
                <a:latin typeface="Varela Round"/>
                <a:ea typeface="Varela Round"/>
                <a:cs typeface="Varela Round"/>
                <a:sym typeface="Varela Round"/>
              </a:rPr>
              <a:t>Identify Migrant students that are out of school.</a:t>
            </a:r>
            <a:endParaRPr sz="2300" b="0" i="0" u="none" strike="noStrike" cap="none">
              <a:solidFill>
                <a:srgbClr val="000000"/>
              </a:solidFill>
              <a:latin typeface="Varela Round"/>
              <a:ea typeface="Varela Round"/>
              <a:cs typeface="Varela Round"/>
              <a:sym typeface="Varela Round"/>
            </a:endParaRPr>
          </a:p>
          <a:p>
            <a:pPr marL="457200" marR="0" lvl="0" indent="-374650" algn="l" rtl="0">
              <a:lnSpc>
                <a:spcPct val="100000"/>
              </a:lnSpc>
              <a:spcBef>
                <a:spcPts val="0"/>
              </a:spcBef>
              <a:spcAft>
                <a:spcPts val="0"/>
              </a:spcAft>
              <a:buClr>
                <a:srgbClr val="000000"/>
              </a:buClr>
              <a:buSzPts val="2300"/>
              <a:buFont typeface="Varela Round"/>
              <a:buChar char="●"/>
            </a:pPr>
            <a:r>
              <a:rPr lang="en-US" sz="2300" b="0" i="0" u="none" strike="noStrike" cap="none">
                <a:solidFill>
                  <a:srgbClr val="000000"/>
                </a:solidFill>
                <a:latin typeface="Varela Round"/>
                <a:ea typeface="Varela Round"/>
                <a:cs typeface="Varela Round"/>
                <a:sym typeface="Varela Round"/>
              </a:rPr>
              <a:t>Look where OSY left off Academically </a:t>
            </a:r>
            <a:endParaRPr sz="2300" b="0" i="0" u="none" strike="noStrike" cap="none">
              <a:solidFill>
                <a:srgbClr val="000000"/>
              </a:solidFill>
              <a:latin typeface="Varela Round"/>
              <a:ea typeface="Varela Round"/>
              <a:cs typeface="Varela Round"/>
              <a:sym typeface="Varela Round"/>
            </a:endParaRPr>
          </a:p>
          <a:p>
            <a:pPr marL="457200" marR="0" lvl="0" indent="-374650" algn="l" rtl="0">
              <a:lnSpc>
                <a:spcPct val="100000"/>
              </a:lnSpc>
              <a:spcBef>
                <a:spcPts val="0"/>
              </a:spcBef>
              <a:spcAft>
                <a:spcPts val="0"/>
              </a:spcAft>
              <a:buClr>
                <a:srgbClr val="000000"/>
              </a:buClr>
              <a:buSzPts val="2300"/>
              <a:buFont typeface="Varela Round"/>
              <a:buChar char="●"/>
            </a:pPr>
            <a:r>
              <a:rPr lang="en-US" sz="2300" b="0" i="0" u="none" strike="noStrike" cap="none">
                <a:solidFill>
                  <a:srgbClr val="000000"/>
                </a:solidFill>
                <a:latin typeface="Varela Round"/>
                <a:ea typeface="Varela Round"/>
                <a:cs typeface="Varela Round"/>
                <a:sym typeface="Varela Round"/>
              </a:rPr>
              <a:t>Reach out to OSY and Family</a:t>
            </a:r>
            <a:endParaRPr sz="2300" b="0" i="0" u="none" strike="noStrike" cap="none">
              <a:solidFill>
                <a:srgbClr val="000000"/>
              </a:solidFill>
              <a:latin typeface="Varela Round"/>
              <a:ea typeface="Varela Round"/>
              <a:cs typeface="Varela Round"/>
              <a:sym typeface="Varela Round"/>
            </a:endParaRPr>
          </a:p>
          <a:p>
            <a:pPr marL="457200" marR="0" lvl="0" indent="-374650" algn="l" rtl="0">
              <a:lnSpc>
                <a:spcPct val="100000"/>
              </a:lnSpc>
              <a:spcBef>
                <a:spcPts val="0"/>
              </a:spcBef>
              <a:spcAft>
                <a:spcPts val="0"/>
              </a:spcAft>
              <a:buClr>
                <a:srgbClr val="000000"/>
              </a:buClr>
              <a:buSzPts val="2300"/>
              <a:buFont typeface="Varela Round"/>
              <a:buChar char="●"/>
            </a:pPr>
            <a:r>
              <a:rPr lang="en-US" sz="2300" b="0" i="0" u="none" strike="noStrike" cap="none">
                <a:solidFill>
                  <a:srgbClr val="000000"/>
                </a:solidFill>
                <a:latin typeface="Varela Round"/>
                <a:ea typeface="Varela Round"/>
                <a:cs typeface="Varela Round"/>
                <a:sym typeface="Varela Round"/>
              </a:rPr>
              <a:t>Identify if OSY wants to go back to school or what educational next steps are</a:t>
            </a:r>
            <a:endParaRPr sz="2300" b="0" i="0" u="none" strike="noStrike" cap="none">
              <a:solidFill>
                <a:srgbClr val="000000"/>
              </a:solidFill>
              <a:latin typeface="Varela Round"/>
              <a:ea typeface="Varela Round"/>
              <a:cs typeface="Varela Round"/>
              <a:sym typeface="Varela Round"/>
            </a:endParaRPr>
          </a:p>
          <a:p>
            <a:pPr marL="457200" marR="0" lvl="0" indent="-374650" algn="l" rtl="0">
              <a:lnSpc>
                <a:spcPct val="100000"/>
              </a:lnSpc>
              <a:spcBef>
                <a:spcPts val="0"/>
              </a:spcBef>
              <a:spcAft>
                <a:spcPts val="0"/>
              </a:spcAft>
              <a:buClr>
                <a:srgbClr val="000000"/>
              </a:buClr>
              <a:buSzPts val="2300"/>
              <a:buFont typeface="Varela Round"/>
              <a:buChar char="●"/>
            </a:pPr>
            <a:r>
              <a:rPr lang="en-US" sz="2300" b="0" i="0" u="none" strike="noStrike" cap="none">
                <a:solidFill>
                  <a:srgbClr val="000000"/>
                </a:solidFill>
                <a:latin typeface="Varela Round"/>
                <a:ea typeface="Varela Round"/>
                <a:cs typeface="Varela Round"/>
                <a:sym typeface="Varela Round"/>
              </a:rPr>
              <a:t>Develop plan WITH OSY for reintegration to education if desired</a:t>
            </a:r>
            <a:endParaRPr sz="2300" b="0" i="0" u="none" strike="noStrike" cap="none">
              <a:solidFill>
                <a:srgbClr val="000000"/>
              </a:solidFill>
              <a:latin typeface="Varela Round"/>
              <a:ea typeface="Varela Round"/>
              <a:cs typeface="Varela Round"/>
              <a:sym typeface="Varela Round"/>
            </a:endParaRPr>
          </a:p>
        </p:txBody>
      </p:sp>
      <p:sp>
        <p:nvSpPr>
          <p:cNvPr id="811" name="Google Shape;811;ge81119ba41_0_7"/>
          <p:cNvSpPr txBox="1"/>
          <p:nvPr/>
        </p:nvSpPr>
        <p:spPr>
          <a:xfrm>
            <a:off x="2657400" y="5944475"/>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chemeClr val="dk1"/>
                </a:solidFill>
                <a:latin typeface="Titillium Web"/>
                <a:ea typeface="Titillium Web"/>
                <a:cs typeface="Titillium Web"/>
                <a:sym typeface="Titillium Web"/>
              </a:rPr>
              <a:t>Contact Valeria Villa for support</a:t>
            </a:r>
            <a:endParaRPr sz="1400" b="1" i="1" u="none" strike="noStrike" cap="none">
              <a:solidFill>
                <a:schemeClr val="dk1"/>
              </a:solidFill>
              <a:latin typeface="Titillium Web"/>
              <a:ea typeface="Titillium Web"/>
              <a:cs typeface="Titillium Web"/>
              <a:sym typeface="Titillium Web"/>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ge81119ba41_0_16"/>
          <p:cNvSpPr/>
          <p:nvPr/>
        </p:nvSpPr>
        <p:spPr>
          <a:xfrm>
            <a:off x="3999375" y="3913550"/>
            <a:ext cx="4623264" cy="294440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ge81119ba41_0_16"/>
          <p:cNvSpPr txBox="1">
            <a:spLocks noGrp="1"/>
          </p:cNvSpPr>
          <p:nvPr>
            <p:ph type="title"/>
          </p:nvPr>
        </p:nvSpPr>
        <p:spPr>
          <a:xfrm>
            <a:off x="0" y="0"/>
            <a:ext cx="9144000" cy="990600"/>
          </a:xfrm>
          <a:prstGeom prst="rect">
            <a:avLst/>
          </a:prstGeom>
          <a:solidFill>
            <a:srgbClr val="2C963E"/>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3600"/>
              <a:buFont typeface="Arial"/>
              <a:buNone/>
            </a:pPr>
            <a:endParaRPr sz="3600" b="1">
              <a:solidFill>
                <a:srgbClr val="434343"/>
              </a:solidFill>
              <a:latin typeface="Dosis"/>
              <a:ea typeface="Dosis"/>
              <a:cs typeface="Dosis"/>
              <a:sym typeface="Dosis"/>
            </a:endParaRPr>
          </a:p>
          <a:p>
            <a:pPr marL="0" lvl="0" indent="0" algn="l" rtl="0">
              <a:lnSpc>
                <a:spcPct val="100000"/>
              </a:lnSpc>
              <a:spcBef>
                <a:spcPts val="0"/>
              </a:spcBef>
              <a:spcAft>
                <a:spcPts val="0"/>
              </a:spcAft>
              <a:buClr>
                <a:schemeClr val="dk1"/>
              </a:buClr>
              <a:buSzPts val="3600"/>
              <a:buFont typeface="Arial"/>
              <a:buNone/>
            </a:pPr>
            <a:endParaRPr sz="3600" b="1">
              <a:solidFill>
                <a:srgbClr val="434343"/>
              </a:solidFill>
              <a:latin typeface="Dosis"/>
              <a:ea typeface="Dosis"/>
              <a:cs typeface="Dosis"/>
              <a:sym typeface="Dosis"/>
            </a:endParaRPr>
          </a:p>
          <a:p>
            <a:pPr marL="0" lvl="0" indent="0" algn="ctr" rtl="0">
              <a:lnSpc>
                <a:spcPct val="100000"/>
              </a:lnSpc>
              <a:spcBef>
                <a:spcPts val="0"/>
              </a:spcBef>
              <a:spcAft>
                <a:spcPts val="0"/>
              </a:spcAft>
              <a:buClr>
                <a:schemeClr val="dk1"/>
              </a:buClr>
              <a:buSzPts val="3600"/>
              <a:buFont typeface="Arial"/>
              <a:buNone/>
            </a:pPr>
            <a:r>
              <a:rPr lang="en-US" sz="3600" b="1">
                <a:solidFill>
                  <a:schemeClr val="lt1"/>
                </a:solidFill>
                <a:latin typeface="Varela Round"/>
                <a:ea typeface="Varela Round"/>
                <a:cs typeface="Varela Round"/>
                <a:sym typeface="Varela Round"/>
              </a:rPr>
              <a:t>Migrant Academic Services  </a:t>
            </a:r>
            <a:endParaRPr sz="3600" b="1">
              <a:solidFill>
                <a:schemeClr val="lt1"/>
              </a:solidFill>
              <a:latin typeface="Varela Round"/>
              <a:ea typeface="Varela Round"/>
              <a:cs typeface="Varela Round"/>
              <a:sym typeface="Varela Round"/>
            </a:endParaRPr>
          </a:p>
          <a:p>
            <a:pPr marL="0" lvl="0" indent="0" algn="ctr" rtl="0">
              <a:lnSpc>
                <a:spcPct val="100000"/>
              </a:lnSpc>
              <a:spcBef>
                <a:spcPts val="0"/>
              </a:spcBef>
              <a:spcAft>
                <a:spcPts val="0"/>
              </a:spcAft>
              <a:buClr>
                <a:schemeClr val="dk1"/>
              </a:buClr>
              <a:buSzPts val="1100"/>
              <a:buFont typeface="Arial"/>
              <a:buNone/>
            </a:pPr>
            <a:endParaRPr sz="3600" b="1">
              <a:solidFill>
                <a:schemeClr val="lt1"/>
              </a:solidFill>
              <a:latin typeface="Dosis"/>
              <a:ea typeface="Dosis"/>
              <a:cs typeface="Dosis"/>
              <a:sym typeface="Dosis"/>
            </a:endParaRPr>
          </a:p>
          <a:p>
            <a:pPr marL="0" lvl="0" indent="0" algn="ctr" rtl="0">
              <a:lnSpc>
                <a:spcPct val="100000"/>
              </a:lnSpc>
              <a:spcBef>
                <a:spcPts val="0"/>
              </a:spcBef>
              <a:spcAft>
                <a:spcPts val="0"/>
              </a:spcAft>
              <a:buClr>
                <a:schemeClr val="dk2"/>
              </a:buClr>
              <a:buSzPts val="4400"/>
              <a:buFont typeface="Arial"/>
              <a:buNone/>
            </a:pPr>
            <a:endParaRPr sz="3700" b="1">
              <a:solidFill>
                <a:schemeClr val="lt1"/>
              </a:solidFill>
            </a:endParaRPr>
          </a:p>
        </p:txBody>
      </p:sp>
      <p:sp>
        <p:nvSpPr>
          <p:cNvPr id="819" name="Google Shape;819;ge81119ba41_0_16"/>
          <p:cNvSpPr/>
          <p:nvPr/>
        </p:nvSpPr>
        <p:spPr>
          <a:xfrm>
            <a:off x="6121700" y="2335075"/>
            <a:ext cx="1356900" cy="757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ge81119ba41_0_16"/>
          <p:cNvSpPr txBox="1"/>
          <p:nvPr/>
        </p:nvSpPr>
        <p:spPr>
          <a:xfrm>
            <a:off x="55550" y="990600"/>
            <a:ext cx="102792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rgbClr val="000000"/>
              </a:buClr>
              <a:buSzPts val="2200"/>
              <a:buFont typeface="Arial"/>
              <a:buNone/>
            </a:pPr>
            <a:r>
              <a:rPr lang="en-US" sz="2200" b="1" i="0" u="none" strike="noStrike" cap="none">
                <a:solidFill>
                  <a:srgbClr val="066459"/>
                </a:solidFill>
                <a:latin typeface="Varela Round"/>
                <a:ea typeface="Varela Round"/>
                <a:cs typeface="Varela Round"/>
                <a:sym typeface="Varela Round"/>
              </a:rPr>
              <a:t>Supporting districts’ delivery of migrant-inclusive K-12 instruction:</a:t>
            </a:r>
            <a:endParaRPr sz="1400" b="0" i="0" u="none" strike="noStrike" cap="none">
              <a:solidFill>
                <a:srgbClr val="000000"/>
              </a:solidFill>
              <a:latin typeface="Varela Round"/>
              <a:ea typeface="Varela Round"/>
              <a:cs typeface="Varela Round"/>
              <a:sym typeface="Varela Round"/>
            </a:endParaRPr>
          </a:p>
        </p:txBody>
      </p:sp>
      <p:sp>
        <p:nvSpPr>
          <p:cNvPr id="821" name="Google Shape;821;ge81119ba41_0_16"/>
          <p:cNvSpPr txBox="1"/>
          <p:nvPr/>
        </p:nvSpPr>
        <p:spPr>
          <a:xfrm>
            <a:off x="-312225" y="1513800"/>
            <a:ext cx="8934900" cy="51975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800"/>
              </a:spcBef>
              <a:spcAft>
                <a:spcPts val="0"/>
              </a:spcAft>
              <a:buClr>
                <a:srgbClr val="000000"/>
              </a:buClr>
              <a:buSzPts val="1300"/>
              <a:buFont typeface="Arial"/>
              <a:buNone/>
            </a:pPr>
            <a:r>
              <a:rPr lang="en-US" sz="1300" b="0" i="0" u="none" strike="noStrike" cap="none">
                <a:solidFill>
                  <a:srgbClr val="582C5E"/>
                </a:solidFill>
                <a:latin typeface="Varela Round"/>
                <a:ea typeface="Varela Round"/>
                <a:cs typeface="Varela Round"/>
                <a:sym typeface="Varela Round"/>
              </a:rPr>
              <a:t>T</a:t>
            </a:r>
            <a:r>
              <a:rPr lang="en-US" sz="1300" b="0" i="0" u="none" strike="noStrike" cap="none">
                <a:solidFill>
                  <a:srgbClr val="434343"/>
                </a:solidFill>
                <a:latin typeface="Varela Round"/>
                <a:ea typeface="Varela Round"/>
                <a:cs typeface="Varela Round"/>
                <a:sym typeface="Varela Round"/>
              </a:rPr>
              <a:t>echnical assistance regarding program/intervention design, implementation &amp; grant-required reporting</a:t>
            </a:r>
            <a:endParaRPr sz="1300" b="0" i="0" u="none" strike="noStrike" cap="none">
              <a:solidFill>
                <a:srgbClr val="434343"/>
              </a:solidFill>
              <a:latin typeface="Varela Round"/>
              <a:ea typeface="Varela Round"/>
              <a:cs typeface="Varela Round"/>
              <a:sym typeface="Varela Round"/>
            </a:endParaRPr>
          </a:p>
          <a:p>
            <a:pPr marL="1371600" marR="0" lvl="0" indent="-311150" algn="l" rtl="0">
              <a:lnSpc>
                <a:spcPct val="100000"/>
              </a:lnSpc>
              <a:spcBef>
                <a:spcPts val="800"/>
              </a:spcBef>
              <a:spcAft>
                <a:spcPts val="0"/>
              </a:spcAft>
              <a:buClr>
                <a:srgbClr val="434343"/>
              </a:buClr>
              <a:buSzPts val="1300"/>
              <a:buFont typeface="Varela Round"/>
              <a:buChar char="●"/>
            </a:pPr>
            <a:r>
              <a:rPr lang="en-US" sz="1300" b="0" i="0" u="none" strike="noStrike" cap="none">
                <a:solidFill>
                  <a:srgbClr val="434343"/>
                </a:solidFill>
                <a:latin typeface="Varela Round"/>
                <a:ea typeface="Varela Round"/>
                <a:cs typeface="Varela Round"/>
                <a:sym typeface="Varela Round"/>
              </a:rPr>
              <a:t>Regular-year AND intersession</a:t>
            </a:r>
            <a:endParaRPr sz="1300" b="0" i="0" u="none" strike="noStrike" cap="none">
              <a:solidFill>
                <a:srgbClr val="434343"/>
              </a:solidFill>
              <a:latin typeface="Varela Round"/>
              <a:ea typeface="Varela Round"/>
              <a:cs typeface="Varela Round"/>
              <a:sym typeface="Varela Round"/>
            </a:endParaRPr>
          </a:p>
          <a:p>
            <a:pPr marL="457200" marR="0" lvl="0" indent="0" algn="l" rtl="0">
              <a:lnSpc>
                <a:spcPct val="100000"/>
              </a:lnSpc>
              <a:spcBef>
                <a:spcPts val="800"/>
              </a:spcBef>
              <a:spcAft>
                <a:spcPts val="0"/>
              </a:spcAft>
              <a:buClr>
                <a:srgbClr val="000000"/>
              </a:buClr>
              <a:buSzPts val="1300"/>
              <a:buFont typeface="Arial"/>
              <a:buNone/>
            </a:pPr>
            <a:r>
              <a:rPr lang="en-US" sz="1300" b="0" i="0" u="none" strike="noStrike" cap="none">
                <a:solidFill>
                  <a:srgbClr val="434343"/>
                </a:solidFill>
                <a:latin typeface="Varela Round"/>
                <a:ea typeface="Varela Round"/>
                <a:cs typeface="Varela Round"/>
                <a:sym typeface="Varela Round"/>
              </a:rPr>
              <a:t>Responsive professional development &amp; wrap-around capacity-building supports for migrant-inclusive instruction</a:t>
            </a:r>
            <a:endParaRPr sz="1300" b="0" i="0" u="none" strike="noStrike" cap="none">
              <a:solidFill>
                <a:srgbClr val="434343"/>
              </a:solidFill>
              <a:latin typeface="Varela Round"/>
              <a:ea typeface="Varela Round"/>
              <a:cs typeface="Varela Round"/>
              <a:sym typeface="Varela Round"/>
            </a:endParaRPr>
          </a:p>
          <a:p>
            <a:pPr marL="457200" marR="0" lvl="0" indent="0" algn="l" rtl="0">
              <a:lnSpc>
                <a:spcPct val="100000"/>
              </a:lnSpc>
              <a:spcBef>
                <a:spcPts val="800"/>
              </a:spcBef>
              <a:spcAft>
                <a:spcPts val="0"/>
              </a:spcAft>
              <a:buClr>
                <a:srgbClr val="000000"/>
              </a:buClr>
              <a:buSzPts val="1300"/>
              <a:buFont typeface="Arial"/>
              <a:buNone/>
            </a:pPr>
            <a:r>
              <a:rPr lang="en-US" sz="1300" b="0" i="0" u="none" strike="noStrike" cap="none">
                <a:solidFill>
                  <a:srgbClr val="434343"/>
                </a:solidFill>
                <a:latin typeface="Varela Round"/>
                <a:ea typeface="Varela Round"/>
                <a:cs typeface="Varela Round"/>
                <a:sym typeface="Varela Round"/>
              </a:rPr>
              <a:t>Facilitator of grant-required </a:t>
            </a:r>
            <a:r>
              <a:rPr lang="en-US" sz="1300" b="0" i="1" u="none" strike="noStrike" cap="none">
                <a:solidFill>
                  <a:srgbClr val="434343"/>
                </a:solidFill>
                <a:latin typeface="Varela Round"/>
                <a:ea typeface="Varela Round"/>
                <a:cs typeface="Varela Round"/>
                <a:sym typeface="Varela Round"/>
              </a:rPr>
              <a:t>Migrant 101 </a:t>
            </a:r>
            <a:r>
              <a:rPr lang="en-US" sz="1300" b="0" i="0" u="none" strike="noStrike" cap="none">
                <a:solidFill>
                  <a:srgbClr val="434343"/>
                </a:solidFill>
                <a:latin typeface="Varela Round"/>
                <a:ea typeface="Varela Round"/>
                <a:cs typeface="Varela Round"/>
                <a:sym typeface="Varela Round"/>
              </a:rPr>
              <a:t>training via in-person/virtual modules</a:t>
            </a:r>
            <a:endParaRPr sz="1300" b="0" i="0" u="none" strike="noStrike" cap="none">
              <a:solidFill>
                <a:srgbClr val="434343"/>
              </a:solidFill>
              <a:latin typeface="Varela Round"/>
              <a:ea typeface="Varela Round"/>
              <a:cs typeface="Varela Round"/>
              <a:sym typeface="Varela Round"/>
            </a:endParaRPr>
          </a:p>
          <a:p>
            <a:pPr marL="457200" marR="0" lvl="0" indent="0" algn="l" rtl="0">
              <a:lnSpc>
                <a:spcPct val="100000"/>
              </a:lnSpc>
              <a:spcBef>
                <a:spcPts val="800"/>
              </a:spcBef>
              <a:spcAft>
                <a:spcPts val="0"/>
              </a:spcAft>
              <a:buClr>
                <a:srgbClr val="000000"/>
              </a:buClr>
              <a:buSzPts val="1300"/>
              <a:buFont typeface="Arial"/>
              <a:buNone/>
            </a:pPr>
            <a:r>
              <a:rPr lang="en-US" sz="1300" b="0" i="0" u="none" strike="noStrike" cap="none">
                <a:solidFill>
                  <a:schemeClr val="dk1"/>
                </a:solidFill>
                <a:latin typeface="Varela Round"/>
                <a:ea typeface="Varela Round"/>
                <a:cs typeface="Varela Round"/>
                <a:sym typeface="Varela Round"/>
              </a:rPr>
              <a:t>Trainings: (across the content areas)</a:t>
            </a:r>
            <a:endParaRPr sz="1300" b="0" i="0" u="none" strike="noStrike" cap="none">
              <a:solidFill>
                <a:schemeClr val="dk1"/>
              </a:solidFill>
              <a:latin typeface="Varela Round"/>
              <a:ea typeface="Varela Round"/>
              <a:cs typeface="Varela Round"/>
              <a:sym typeface="Varela Round"/>
            </a:endParaRPr>
          </a:p>
          <a:p>
            <a:pPr marL="1371600" marR="0" lvl="0" indent="-311150" algn="l" rtl="0">
              <a:lnSpc>
                <a:spcPct val="100000"/>
              </a:lnSpc>
              <a:spcBef>
                <a:spcPts val="0"/>
              </a:spcBef>
              <a:spcAft>
                <a:spcPts val="0"/>
              </a:spcAft>
              <a:buClr>
                <a:schemeClr val="dk1"/>
              </a:buClr>
              <a:buSzPts val="1300"/>
              <a:buFont typeface="Varela Round"/>
              <a:buChar char="●"/>
            </a:pPr>
            <a:r>
              <a:rPr lang="en-US" sz="1300" b="0" i="0" u="sng" strike="noStrike" cap="none">
                <a:solidFill>
                  <a:schemeClr val="dk1"/>
                </a:solidFill>
                <a:latin typeface="Varela Round"/>
                <a:ea typeface="Varela Round"/>
                <a:cs typeface="Varela Round"/>
                <a:sym typeface="Varela Round"/>
              </a:rPr>
              <a:t>WIDA</a:t>
            </a:r>
            <a:r>
              <a:rPr lang="en-US" sz="1300" b="0" i="0" u="none" strike="noStrike" cap="none">
                <a:solidFill>
                  <a:schemeClr val="dk1"/>
                </a:solidFill>
                <a:latin typeface="Varela Round"/>
                <a:ea typeface="Varela Round"/>
                <a:cs typeface="Varela Round"/>
                <a:sym typeface="Varela Round"/>
              </a:rPr>
              <a:t> </a:t>
            </a:r>
            <a:endParaRPr sz="1300" b="0" i="0" u="none" strike="noStrike" cap="none">
              <a:solidFill>
                <a:schemeClr val="dk1"/>
              </a:solidFill>
              <a:latin typeface="Varela Round"/>
              <a:ea typeface="Varela Round"/>
              <a:cs typeface="Varela Round"/>
              <a:sym typeface="Varela Round"/>
            </a:endParaRPr>
          </a:p>
          <a:p>
            <a:pPr marL="1371600" marR="0" lvl="0" indent="-311150" algn="l" rtl="0">
              <a:lnSpc>
                <a:spcPct val="100000"/>
              </a:lnSpc>
              <a:spcBef>
                <a:spcPts val="0"/>
              </a:spcBef>
              <a:spcAft>
                <a:spcPts val="0"/>
              </a:spcAft>
              <a:buClr>
                <a:schemeClr val="dk1"/>
              </a:buClr>
              <a:buSzPts val="1300"/>
              <a:buFont typeface="Varela Round"/>
              <a:buChar char="●"/>
            </a:pPr>
            <a:r>
              <a:rPr lang="en-US" sz="1300" b="0" i="0" u="none" strike="noStrike" cap="none">
                <a:solidFill>
                  <a:schemeClr val="dk1"/>
                </a:solidFill>
                <a:latin typeface="Varela Round"/>
                <a:ea typeface="Varela Round"/>
                <a:cs typeface="Varela Round"/>
                <a:sym typeface="Varela Round"/>
              </a:rPr>
              <a:t>Science of Reading </a:t>
            </a:r>
            <a:endParaRPr sz="1300" b="0" i="0" u="none" strike="noStrike" cap="none">
              <a:solidFill>
                <a:schemeClr val="dk1"/>
              </a:solidFill>
              <a:latin typeface="Varela Round"/>
              <a:ea typeface="Varela Round"/>
              <a:cs typeface="Varela Round"/>
              <a:sym typeface="Varela Round"/>
            </a:endParaRPr>
          </a:p>
          <a:p>
            <a:pPr marL="1371600" marR="0" lvl="0" indent="-311150" algn="l" rtl="0">
              <a:lnSpc>
                <a:spcPct val="100000"/>
              </a:lnSpc>
              <a:spcBef>
                <a:spcPts val="0"/>
              </a:spcBef>
              <a:spcAft>
                <a:spcPts val="0"/>
              </a:spcAft>
              <a:buClr>
                <a:schemeClr val="dk1"/>
              </a:buClr>
              <a:buSzPts val="1300"/>
              <a:buFont typeface="Varela Round"/>
              <a:buChar char="●"/>
            </a:pPr>
            <a:r>
              <a:rPr lang="en-US" sz="1300" b="0" i="0" u="none" strike="noStrike" cap="none">
                <a:solidFill>
                  <a:schemeClr val="dk1"/>
                </a:solidFill>
                <a:latin typeface="Varela Round"/>
                <a:ea typeface="Varela Round"/>
                <a:cs typeface="Varela Round"/>
                <a:sym typeface="Varela Round"/>
              </a:rPr>
              <a:t>Literacy/numeracy strategies (for migrant students and parents)</a:t>
            </a:r>
            <a:endParaRPr sz="1300" b="0" i="0" u="none" strike="noStrike" cap="none">
              <a:solidFill>
                <a:schemeClr val="dk1"/>
              </a:solidFill>
              <a:latin typeface="Varela Round"/>
              <a:ea typeface="Varela Round"/>
              <a:cs typeface="Varela Round"/>
              <a:sym typeface="Varela Round"/>
            </a:endParaRPr>
          </a:p>
          <a:p>
            <a:pPr marL="1371600" marR="0" lvl="0" indent="-311150" algn="l" rtl="0">
              <a:lnSpc>
                <a:spcPct val="100000"/>
              </a:lnSpc>
              <a:spcBef>
                <a:spcPts val="0"/>
              </a:spcBef>
              <a:spcAft>
                <a:spcPts val="0"/>
              </a:spcAft>
              <a:buClr>
                <a:schemeClr val="dk1"/>
              </a:buClr>
              <a:buSzPts val="1300"/>
              <a:buFont typeface="Varela Round"/>
              <a:buChar char="●"/>
            </a:pPr>
            <a:r>
              <a:rPr lang="en-US" sz="1300" b="0" i="0" u="none" strike="noStrike" cap="none">
                <a:solidFill>
                  <a:schemeClr val="dk1"/>
                </a:solidFill>
                <a:latin typeface="Varela Round"/>
                <a:ea typeface="Varela Round"/>
                <a:cs typeface="Varela Round"/>
                <a:sym typeface="Varela Round"/>
              </a:rPr>
              <a:t>MTSS and the early screeners law</a:t>
            </a:r>
            <a:endParaRPr sz="1300" b="0" i="0" u="none" strike="noStrike" cap="none">
              <a:solidFill>
                <a:schemeClr val="dk1"/>
              </a:solidFill>
              <a:latin typeface="Varela Round"/>
              <a:ea typeface="Varela Round"/>
              <a:cs typeface="Varela Round"/>
              <a:sym typeface="Varela Round"/>
            </a:endParaRPr>
          </a:p>
          <a:p>
            <a:pPr marL="1371600" marR="0" lvl="0" indent="-311150" algn="l" rtl="0">
              <a:lnSpc>
                <a:spcPct val="100000"/>
              </a:lnSpc>
              <a:spcBef>
                <a:spcPts val="0"/>
              </a:spcBef>
              <a:spcAft>
                <a:spcPts val="0"/>
              </a:spcAft>
              <a:buClr>
                <a:schemeClr val="dk1"/>
              </a:buClr>
              <a:buSzPts val="1300"/>
              <a:buFont typeface="Varela Round"/>
              <a:buChar char="●"/>
            </a:pPr>
            <a:r>
              <a:rPr lang="en-US" sz="1300" b="0" i="0" u="none" strike="noStrike" cap="none">
                <a:solidFill>
                  <a:schemeClr val="dk1"/>
                </a:solidFill>
                <a:latin typeface="Varela Round"/>
                <a:ea typeface="Varela Round"/>
                <a:cs typeface="Varela Round"/>
                <a:sym typeface="Varela Round"/>
              </a:rPr>
              <a:t>Assessing multilingual learners Trainings: (Continued)</a:t>
            </a:r>
            <a:endParaRPr sz="1300" b="0" i="0" u="none" strike="noStrike" cap="none">
              <a:solidFill>
                <a:schemeClr val="dk1"/>
              </a:solidFill>
              <a:latin typeface="Varela Round"/>
              <a:ea typeface="Varela Round"/>
              <a:cs typeface="Varela Round"/>
              <a:sym typeface="Varela Round"/>
            </a:endParaRPr>
          </a:p>
          <a:p>
            <a:pPr marL="1371600" marR="0" lvl="0" indent="-311150" algn="l" rtl="0">
              <a:lnSpc>
                <a:spcPct val="100000"/>
              </a:lnSpc>
              <a:spcBef>
                <a:spcPts val="0"/>
              </a:spcBef>
              <a:spcAft>
                <a:spcPts val="0"/>
              </a:spcAft>
              <a:buClr>
                <a:schemeClr val="dk1"/>
              </a:buClr>
              <a:buSzPts val="1300"/>
              <a:buFont typeface="Varela Round"/>
              <a:buChar char="●"/>
            </a:pPr>
            <a:r>
              <a:rPr lang="en-US" sz="1300" b="0" i="0" u="none" strike="noStrike" cap="none">
                <a:solidFill>
                  <a:schemeClr val="dk1"/>
                </a:solidFill>
                <a:latin typeface="Varela Round"/>
                <a:ea typeface="Varela Round"/>
                <a:cs typeface="Varela Round"/>
                <a:sym typeface="Varela Round"/>
              </a:rPr>
              <a:t>Individualized teacher support</a:t>
            </a:r>
            <a:endParaRPr sz="1300" b="0" i="0" u="none" strike="noStrike" cap="none">
              <a:solidFill>
                <a:schemeClr val="dk1"/>
              </a:solidFill>
              <a:latin typeface="Varela Round"/>
              <a:ea typeface="Varela Round"/>
              <a:cs typeface="Varela Round"/>
              <a:sym typeface="Varela Round"/>
            </a:endParaRPr>
          </a:p>
          <a:p>
            <a:pPr marL="1371600" marR="0" lvl="0" indent="-311150" algn="l" rtl="0">
              <a:lnSpc>
                <a:spcPct val="100000"/>
              </a:lnSpc>
              <a:spcBef>
                <a:spcPts val="0"/>
              </a:spcBef>
              <a:spcAft>
                <a:spcPts val="0"/>
              </a:spcAft>
              <a:buClr>
                <a:schemeClr val="dk1"/>
              </a:buClr>
              <a:buSzPts val="1300"/>
              <a:buFont typeface="Varela Round"/>
              <a:buChar char="●"/>
            </a:pPr>
            <a:r>
              <a:rPr lang="en-US" sz="1300" b="0" i="0" u="none" strike="noStrike" cap="none">
                <a:solidFill>
                  <a:schemeClr val="dk1"/>
                </a:solidFill>
                <a:latin typeface="Varela Round"/>
                <a:ea typeface="Varela Round"/>
                <a:cs typeface="Varela Round"/>
                <a:sym typeface="Varela Round"/>
              </a:rPr>
              <a:t>CCSS and rigor</a:t>
            </a:r>
            <a:endParaRPr sz="1300" b="0" i="0" u="none" strike="noStrike" cap="none">
              <a:solidFill>
                <a:schemeClr val="dk1"/>
              </a:solidFill>
              <a:latin typeface="Varela Round"/>
              <a:ea typeface="Varela Round"/>
              <a:cs typeface="Varela Round"/>
              <a:sym typeface="Varela Round"/>
            </a:endParaRPr>
          </a:p>
          <a:p>
            <a:pPr marL="1371600" marR="0" lvl="0" indent="-311150" algn="l" rtl="0">
              <a:lnSpc>
                <a:spcPct val="100000"/>
              </a:lnSpc>
              <a:spcBef>
                <a:spcPts val="0"/>
              </a:spcBef>
              <a:spcAft>
                <a:spcPts val="0"/>
              </a:spcAft>
              <a:buClr>
                <a:schemeClr val="dk1"/>
              </a:buClr>
              <a:buSzPts val="1300"/>
              <a:buFont typeface="Varela Round"/>
              <a:buChar char="●"/>
            </a:pPr>
            <a:r>
              <a:rPr lang="en-US" sz="1300" b="0" i="0" u="none" strike="noStrike" cap="none">
                <a:solidFill>
                  <a:schemeClr val="dk1"/>
                </a:solidFill>
                <a:latin typeface="Varela Round"/>
                <a:ea typeface="Varela Round"/>
                <a:cs typeface="Varela Round"/>
                <a:sym typeface="Varela Round"/>
              </a:rPr>
              <a:t>Language acquisition </a:t>
            </a:r>
            <a:endParaRPr sz="1300" b="0" i="0" u="none" strike="noStrike" cap="none">
              <a:solidFill>
                <a:schemeClr val="dk1"/>
              </a:solidFill>
              <a:latin typeface="Varela Round"/>
              <a:ea typeface="Varela Round"/>
              <a:cs typeface="Varela Round"/>
              <a:sym typeface="Varela Round"/>
            </a:endParaRPr>
          </a:p>
          <a:p>
            <a:pPr marL="1371600" marR="0" lvl="0" indent="-311150" algn="l" rtl="0">
              <a:lnSpc>
                <a:spcPct val="100000"/>
              </a:lnSpc>
              <a:spcBef>
                <a:spcPts val="0"/>
              </a:spcBef>
              <a:spcAft>
                <a:spcPts val="0"/>
              </a:spcAft>
              <a:buClr>
                <a:schemeClr val="dk1"/>
              </a:buClr>
              <a:buSzPts val="1300"/>
              <a:buFont typeface="Varela Round"/>
              <a:buChar char="●"/>
            </a:pPr>
            <a:r>
              <a:rPr lang="en-US" sz="1300" b="0" i="0" u="none" strike="noStrike" cap="none">
                <a:solidFill>
                  <a:schemeClr val="dk1"/>
                </a:solidFill>
                <a:latin typeface="Varela Round"/>
                <a:ea typeface="Varela Round"/>
                <a:cs typeface="Varela Round"/>
                <a:sym typeface="Varela Round"/>
              </a:rPr>
              <a:t>PD for Paras </a:t>
            </a:r>
            <a:endParaRPr sz="1300" b="0" i="0" u="none" strike="noStrike" cap="none">
              <a:solidFill>
                <a:srgbClr val="222222"/>
              </a:solidFill>
              <a:latin typeface="Varela Round"/>
              <a:ea typeface="Varela Round"/>
              <a:cs typeface="Varela Round"/>
              <a:sym typeface="Varela Round"/>
            </a:endParaRPr>
          </a:p>
          <a:p>
            <a:pPr marL="1371600" marR="0" lvl="0" indent="-311150" algn="l" rtl="0">
              <a:lnSpc>
                <a:spcPct val="100000"/>
              </a:lnSpc>
              <a:spcBef>
                <a:spcPts val="0"/>
              </a:spcBef>
              <a:spcAft>
                <a:spcPts val="0"/>
              </a:spcAft>
              <a:buClr>
                <a:schemeClr val="dk1"/>
              </a:buClr>
              <a:buSzPts val="1300"/>
              <a:buFont typeface="Varela Round"/>
              <a:buChar char="●"/>
            </a:pPr>
            <a:r>
              <a:rPr lang="en-US" sz="1300" b="0" i="0" u="none" strike="noStrike" cap="none">
                <a:solidFill>
                  <a:schemeClr val="dk1"/>
                </a:solidFill>
                <a:latin typeface="Varela Round"/>
                <a:ea typeface="Varela Round"/>
                <a:cs typeface="Varela Round"/>
                <a:sym typeface="Varela Round"/>
              </a:rPr>
              <a:t>Supporting newcomers</a:t>
            </a:r>
            <a:endParaRPr sz="1300" b="0" i="0" u="none" strike="noStrike" cap="none">
              <a:solidFill>
                <a:schemeClr val="dk1"/>
              </a:solidFill>
              <a:latin typeface="Varela Round"/>
              <a:ea typeface="Varela Round"/>
              <a:cs typeface="Varela Round"/>
              <a:sym typeface="Varela Round"/>
            </a:endParaRPr>
          </a:p>
          <a:p>
            <a:pPr marL="1371600" marR="0" lvl="0" indent="-311150" algn="l" rtl="0">
              <a:lnSpc>
                <a:spcPct val="100000"/>
              </a:lnSpc>
              <a:spcBef>
                <a:spcPts val="0"/>
              </a:spcBef>
              <a:spcAft>
                <a:spcPts val="0"/>
              </a:spcAft>
              <a:buClr>
                <a:schemeClr val="dk1"/>
              </a:buClr>
              <a:buSzPts val="1300"/>
              <a:buFont typeface="Varela Round"/>
              <a:buChar char="●"/>
            </a:pPr>
            <a:r>
              <a:rPr lang="en-US" sz="1300" b="0" i="0" u="none" strike="noStrike" cap="none">
                <a:solidFill>
                  <a:schemeClr val="dk1"/>
                </a:solidFill>
                <a:latin typeface="Varela Round"/>
                <a:ea typeface="Varela Round"/>
                <a:cs typeface="Varela Round"/>
                <a:sym typeface="Varela Round"/>
              </a:rPr>
              <a:t>In-class demonstrations	</a:t>
            </a:r>
            <a:endParaRPr sz="1300" b="0" i="0" u="none" strike="noStrike" cap="none">
              <a:solidFill>
                <a:schemeClr val="dk1"/>
              </a:solidFill>
              <a:latin typeface="Varela Round"/>
              <a:ea typeface="Varela Round"/>
              <a:cs typeface="Varela Round"/>
              <a:sym typeface="Varela Round"/>
            </a:endParaRPr>
          </a:p>
          <a:p>
            <a:pPr marL="1828800" marR="0" lvl="1" indent="-311150" algn="l" rtl="0">
              <a:lnSpc>
                <a:spcPct val="100000"/>
              </a:lnSpc>
              <a:spcBef>
                <a:spcPts val="0"/>
              </a:spcBef>
              <a:spcAft>
                <a:spcPts val="0"/>
              </a:spcAft>
              <a:buClr>
                <a:schemeClr val="dk1"/>
              </a:buClr>
              <a:buSzPts val="1300"/>
              <a:buFont typeface="Varela Round"/>
              <a:buChar char="○"/>
            </a:pPr>
            <a:r>
              <a:rPr lang="en-US" sz="1300" b="0" i="0" u="none" strike="noStrike" cap="none">
                <a:solidFill>
                  <a:schemeClr val="dk1"/>
                </a:solidFill>
                <a:latin typeface="Varela Round"/>
                <a:ea typeface="Varela Round"/>
                <a:cs typeface="Varela Round"/>
                <a:sym typeface="Varela Round"/>
              </a:rPr>
              <a:t>Scaffolding</a:t>
            </a:r>
            <a:endParaRPr sz="1300" b="0" i="0" u="none" strike="noStrike" cap="none">
              <a:solidFill>
                <a:schemeClr val="dk1"/>
              </a:solidFill>
              <a:latin typeface="Varela Round"/>
              <a:ea typeface="Varela Round"/>
              <a:cs typeface="Varela Round"/>
              <a:sym typeface="Varela Round"/>
            </a:endParaRPr>
          </a:p>
          <a:p>
            <a:pPr marL="1828800" marR="0" lvl="1" indent="-311150" algn="l" rtl="0">
              <a:lnSpc>
                <a:spcPct val="100000"/>
              </a:lnSpc>
              <a:spcBef>
                <a:spcPts val="0"/>
              </a:spcBef>
              <a:spcAft>
                <a:spcPts val="0"/>
              </a:spcAft>
              <a:buClr>
                <a:schemeClr val="dk1"/>
              </a:buClr>
              <a:buSzPts val="1300"/>
              <a:buFont typeface="Varela Round"/>
              <a:buChar char="○"/>
            </a:pPr>
            <a:r>
              <a:rPr lang="en-US" sz="1300" b="0" i="0" u="none" strike="noStrike" cap="none">
                <a:solidFill>
                  <a:schemeClr val="dk1"/>
                </a:solidFill>
                <a:latin typeface="Varela Round"/>
                <a:ea typeface="Varela Round"/>
                <a:cs typeface="Varela Round"/>
                <a:sym typeface="Varela Round"/>
              </a:rPr>
              <a:t>Gamifying content</a:t>
            </a:r>
            <a:endParaRPr sz="1300" b="0" i="0" u="none" strike="noStrike" cap="none">
              <a:solidFill>
                <a:schemeClr val="dk1"/>
              </a:solidFill>
              <a:latin typeface="Varela Round"/>
              <a:ea typeface="Varela Round"/>
              <a:cs typeface="Varela Round"/>
              <a:sym typeface="Varela Round"/>
            </a:endParaRPr>
          </a:p>
          <a:p>
            <a:pPr marL="1828800" marR="0" lvl="1" indent="-311150" algn="l" rtl="0">
              <a:lnSpc>
                <a:spcPct val="100000"/>
              </a:lnSpc>
              <a:spcBef>
                <a:spcPts val="0"/>
              </a:spcBef>
              <a:spcAft>
                <a:spcPts val="0"/>
              </a:spcAft>
              <a:buClr>
                <a:schemeClr val="dk1"/>
              </a:buClr>
              <a:buSzPts val="1300"/>
              <a:buFont typeface="Varela Round"/>
              <a:buChar char="○"/>
            </a:pPr>
            <a:r>
              <a:rPr lang="en-US" sz="1300" b="0" i="0" u="none" strike="noStrike" cap="none">
                <a:solidFill>
                  <a:schemeClr val="dk1"/>
                </a:solidFill>
                <a:latin typeface="Varela Round"/>
                <a:ea typeface="Varela Round"/>
                <a:cs typeface="Varela Round"/>
                <a:sym typeface="Varela Round"/>
              </a:rPr>
              <a:t>Intervention strategies</a:t>
            </a:r>
            <a:endParaRPr sz="1300" b="0" i="0" u="none" strike="noStrike" cap="none">
              <a:solidFill>
                <a:schemeClr val="dk1"/>
              </a:solidFill>
              <a:latin typeface="Varela Round"/>
              <a:ea typeface="Varela Round"/>
              <a:cs typeface="Varela Round"/>
              <a:sym typeface="Varela Round"/>
            </a:endParaRPr>
          </a:p>
          <a:p>
            <a:pPr marL="1371600" marR="0" lvl="0" indent="-311150" algn="l" rtl="0">
              <a:lnSpc>
                <a:spcPct val="100000"/>
              </a:lnSpc>
              <a:spcBef>
                <a:spcPts val="0"/>
              </a:spcBef>
              <a:spcAft>
                <a:spcPts val="0"/>
              </a:spcAft>
              <a:buClr>
                <a:schemeClr val="dk1"/>
              </a:buClr>
              <a:buSzPts val="1300"/>
              <a:buFont typeface="Varela Round"/>
              <a:buChar char="●"/>
            </a:pPr>
            <a:r>
              <a:rPr lang="en-US" sz="1300" b="0" i="0" u="none" strike="noStrike" cap="none">
                <a:solidFill>
                  <a:schemeClr val="dk1"/>
                </a:solidFill>
                <a:latin typeface="Varela Round"/>
                <a:ea typeface="Varela Round"/>
                <a:cs typeface="Varela Round"/>
                <a:sym typeface="Varela Round"/>
              </a:rPr>
              <a:t>Using data to inform instruction</a:t>
            </a:r>
            <a:endParaRPr sz="1300" b="0" i="0" u="none" strike="noStrike" cap="none">
              <a:solidFill>
                <a:schemeClr val="dk1"/>
              </a:solidFill>
              <a:latin typeface="Varela Round"/>
              <a:ea typeface="Varela Round"/>
              <a:cs typeface="Varela Round"/>
              <a:sym typeface="Varela Round"/>
            </a:endParaRPr>
          </a:p>
          <a:p>
            <a:pPr marL="1371600" marR="0" lvl="0" indent="-311150" algn="l" rtl="0">
              <a:lnSpc>
                <a:spcPct val="100000"/>
              </a:lnSpc>
              <a:spcBef>
                <a:spcPts val="0"/>
              </a:spcBef>
              <a:spcAft>
                <a:spcPts val="0"/>
              </a:spcAft>
              <a:buClr>
                <a:schemeClr val="dk1"/>
              </a:buClr>
              <a:buSzPts val="1300"/>
              <a:buFont typeface="Varela Round"/>
              <a:buChar char="●"/>
            </a:pPr>
            <a:r>
              <a:rPr lang="en-US" sz="1300" b="0" i="0" u="none" strike="noStrike" cap="none">
                <a:solidFill>
                  <a:schemeClr val="dk1"/>
                </a:solidFill>
                <a:latin typeface="Varela Round"/>
                <a:ea typeface="Varela Round"/>
                <a:cs typeface="Varela Round"/>
                <a:sym typeface="Varela Round"/>
              </a:rPr>
              <a:t>Enrichment VS. Remediation</a:t>
            </a:r>
            <a:endParaRPr sz="1300" b="0" i="0" u="none" strike="noStrike" cap="none">
              <a:solidFill>
                <a:schemeClr val="dk1"/>
              </a:solidFill>
              <a:latin typeface="Varela Round"/>
              <a:ea typeface="Varela Round"/>
              <a:cs typeface="Varela Round"/>
              <a:sym typeface="Varela Round"/>
            </a:endParaRPr>
          </a:p>
          <a:p>
            <a:pPr marL="1371600" marR="0" lvl="0" indent="-311150" algn="l" rtl="0">
              <a:lnSpc>
                <a:spcPct val="100000"/>
              </a:lnSpc>
              <a:spcBef>
                <a:spcPts val="0"/>
              </a:spcBef>
              <a:spcAft>
                <a:spcPts val="0"/>
              </a:spcAft>
              <a:buClr>
                <a:schemeClr val="dk1"/>
              </a:buClr>
              <a:buSzPts val="1300"/>
              <a:buFont typeface="Varela Round"/>
              <a:buChar char="●"/>
            </a:pPr>
            <a:r>
              <a:rPr lang="en-US" sz="1300" b="0" i="0" u="none" strike="noStrike" cap="none">
                <a:solidFill>
                  <a:schemeClr val="dk1"/>
                </a:solidFill>
                <a:latin typeface="Varela Round"/>
                <a:ea typeface="Varela Round"/>
                <a:cs typeface="Varela Round"/>
                <a:sym typeface="Varela Round"/>
              </a:rPr>
              <a:t>Accelerating learning strategies</a:t>
            </a:r>
            <a:endParaRPr sz="1300" b="0" i="0" u="none" strike="noStrike" cap="none">
              <a:solidFill>
                <a:srgbClr val="434343"/>
              </a:solidFill>
              <a:latin typeface="Varela Round"/>
              <a:ea typeface="Varela Round"/>
              <a:cs typeface="Varela Round"/>
              <a:sym typeface="Varela Round"/>
            </a:endParaRPr>
          </a:p>
        </p:txBody>
      </p:sp>
      <p:sp>
        <p:nvSpPr>
          <p:cNvPr id="822" name="Google Shape;822;ge81119ba41_0_16"/>
          <p:cNvSpPr txBox="1"/>
          <p:nvPr/>
        </p:nvSpPr>
        <p:spPr>
          <a:xfrm>
            <a:off x="4572000" y="4342800"/>
            <a:ext cx="4285800" cy="233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chemeClr val="lt1"/>
                </a:solidFill>
                <a:latin typeface="Dosis"/>
                <a:ea typeface="Dosis"/>
                <a:cs typeface="Dosis"/>
                <a:sym typeface="Dosis"/>
              </a:rPr>
              <a:t>Please connect with: </a:t>
            </a:r>
            <a:endParaRPr sz="1400" b="1" i="1" u="none" strike="noStrike" cap="none">
              <a:solidFill>
                <a:schemeClr val="lt1"/>
              </a:solidFill>
              <a:latin typeface="Dosis"/>
              <a:ea typeface="Dosis"/>
              <a:cs typeface="Dosis"/>
              <a:sym typeface="Dosis"/>
            </a:endParaRPr>
          </a:p>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chemeClr val="lt1"/>
                </a:solidFill>
                <a:latin typeface="Dosis"/>
                <a:ea typeface="Dosis"/>
                <a:cs typeface="Dosis"/>
                <a:sym typeface="Dosis"/>
              </a:rPr>
              <a:t>Angelica Hernandez insert job title,  Coordinator</a:t>
            </a:r>
            <a:endParaRPr sz="1400" b="1" i="1" u="none" strike="noStrike" cap="none">
              <a:solidFill>
                <a:schemeClr val="lt1"/>
              </a:solidFill>
              <a:latin typeface="Dosis"/>
              <a:ea typeface="Dosis"/>
              <a:cs typeface="Dosis"/>
              <a:sym typeface="Dosis"/>
            </a:endParaRPr>
          </a:p>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chemeClr val="lt1"/>
                </a:solidFill>
                <a:latin typeface="Dosis"/>
                <a:ea typeface="Dosis"/>
                <a:cs typeface="Dosis"/>
                <a:sym typeface="Dosis"/>
              </a:rPr>
              <a:t>Angelica.hernandez@esd105.org</a:t>
            </a:r>
            <a:endParaRPr sz="1400" b="1" i="1" u="none" strike="noStrike" cap="none">
              <a:solidFill>
                <a:schemeClr val="lt1"/>
              </a:solidFill>
              <a:latin typeface="Dosis"/>
              <a:ea typeface="Dosis"/>
              <a:cs typeface="Dosis"/>
              <a:sym typeface="Dosis"/>
            </a:endParaRPr>
          </a:p>
          <a:p>
            <a:pPr marL="0" marR="0" lvl="0" indent="0" algn="l" rtl="0">
              <a:lnSpc>
                <a:spcPct val="100000"/>
              </a:lnSpc>
              <a:spcBef>
                <a:spcPts val="0"/>
              </a:spcBef>
              <a:spcAft>
                <a:spcPts val="0"/>
              </a:spcAft>
              <a:buClr>
                <a:srgbClr val="000000"/>
              </a:buClr>
              <a:buSzPts val="1400"/>
              <a:buFont typeface="Arial"/>
              <a:buNone/>
            </a:pPr>
            <a:endParaRPr sz="1400" b="1" i="1" u="none" strike="noStrike" cap="none">
              <a:solidFill>
                <a:schemeClr val="lt1"/>
              </a:solidFill>
              <a:latin typeface="Dosis"/>
              <a:ea typeface="Dosis"/>
              <a:cs typeface="Dosis"/>
              <a:sym typeface="Dosis"/>
            </a:endParaRPr>
          </a:p>
          <a:p>
            <a:pPr marL="0" marR="0" lvl="0" indent="0" algn="l" rtl="0">
              <a:lnSpc>
                <a:spcPct val="150000"/>
              </a:lnSpc>
              <a:spcBef>
                <a:spcPts val="0"/>
              </a:spcBef>
              <a:spcAft>
                <a:spcPts val="0"/>
              </a:spcAft>
              <a:buClr>
                <a:srgbClr val="000000"/>
              </a:buClr>
              <a:buSzPts val="1400"/>
              <a:buFont typeface="Arial"/>
              <a:buNone/>
            </a:pPr>
            <a:r>
              <a:rPr lang="en-US" sz="1400" b="1" i="1" u="none" strike="noStrike" cap="none">
                <a:solidFill>
                  <a:schemeClr val="lt1"/>
                </a:solidFill>
                <a:latin typeface="Dosis"/>
                <a:ea typeface="Dosis"/>
                <a:cs typeface="Dosis"/>
                <a:sym typeface="Dosis"/>
              </a:rPr>
              <a:t>Erica Peppers Mears, Migrant Academic Coordinator Math &amp; Science</a:t>
            </a:r>
            <a:endParaRPr sz="1400" b="1" i="1" u="none" strike="noStrike" cap="none">
              <a:solidFill>
                <a:schemeClr val="lt1"/>
              </a:solidFill>
              <a:latin typeface="Dosis"/>
              <a:ea typeface="Dosis"/>
              <a:cs typeface="Dosis"/>
              <a:sym typeface="Dosis"/>
            </a:endParaRPr>
          </a:p>
          <a:p>
            <a:pPr marL="0" marR="0" lvl="0" indent="0" algn="l" rtl="0">
              <a:lnSpc>
                <a:spcPct val="150000"/>
              </a:lnSpc>
              <a:spcBef>
                <a:spcPts val="0"/>
              </a:spcBef>
              <a:spcAft>
                <a:spcPts val="0"/>
              </a:spcAft>
              <a:buClr>
                <a:srgbClr val="000000"/>
              </a:buClr>
              <a:buSzPts val="1400"/>
              <a:buFont typeface="Arial"/>
              <a:buNone/>
            </a:pPr>
            <a:r>
              <a:rPr lang="en-US" sz="1400" b="1" i="1" u="sng" strike="noStrike" cap="none">
                <a:solidFill>
                  <a:schemeClr val="lt1"/>
                </a:solidFill>
                <a:latin typeface="Dosis"/>
                <a:ea typeface="Dosis"/>
                <a:cs typeface="Dosis"/>
                <a:sym typeface="Dosis"/>
                <a:hlinkClick r:id="rId3">
                  <a:extLst>
                    <a:ext uri="{A12FA001-AC4F-418D-AE19-62706E023703}">
                      <ahyp:hlinkClr xmlns:ahyp="http://schemas.microsoft.com/office/drawing/2018/hyperlinkcolor" val="tx"/>
                    </a:ext>
                  </a:extLst>
                </a:hlinkClick>
              </a:rPr>
              <a:t>erica.peppers@esd105.org</a:t>
            </a:r>
            <a:endParaRPr sz="1400" b="1" i="1" u="none" strike="noStrike" cap="none">
              <a:solidFill>
                <a:schemeClr val="lt1"/>
              </a:solidFill>
              <a:latin typeface="Dosis"/>
              <a:ea typeface="Dosis"/>
              <a:cs typeface="Dosis"/>
              <a:sym typeface="Dosis"/>
            </a:endParaRPr>
          </a:p>
          <a:p>
            <a:pPr marL="0" marR="0" lvl="0" indent="0" algn="l" rtl="0">
              <a:lnSpc>
                <a:spcPct val="150000"/>
              </a:lnSpc>
              <a:spcBef>
                <a:spcPts val="0"/>
              </a:spcBef>
              <a:spcAft>
                <a:spcPts val="0"/>
              </a:spcAft>
              <a:buClr>
                <a:schemeClr val="dk1"/>
              </a:buClr>
              <a:buSzPts val="1100"/>
              <a:buFont typeface="Arial"/>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gf3f27a277f_0_23"/>
          <p:cNvSpPr/>
          <p:nvPr/>
        </p:nvSpPr>
        <p:spPr>
          <a:xfrm>
            <a:off x="6844775" y="1318725"/>
            <a:ext cx="2190300" cy="3186900"/>
          </a:xfrm>
          <a:prstGeom prst="roundRect">
            <a:avLst>
              <a:gd name="adj" fmla="val 16667"/>
            </a:avLst>
          </a:prstGeom>
          <a:solidFill>
            <a:srgbClr val="FFEE7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gf3f27a277f_0_23"/>
          <p:cNvSpPr/>
          <p:nvPr/>
        </p:nvSpPr>
        <p:spPr>
          <a:xfrm>
            <a:off x="3226313" y="1195900"/>
            <a:ext cx="3334200" cy="4755000"/>
          </a:xfrm>
          <a:prstGeom prst="roundRect">
            <a:avLst>
              <a:gd name="adj" fmla="val 16667"/>
            </a:avLst>
          </a:prstGeom>
          <a:solidFill>
            <a:srgbClr val="2C963E">
              <a:alpha val="82745"/>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30" name="Google Shape;830;gf3f27a277f_0_23"/>
          <p:cNvSpPr/>
          <p:nvPr/>
        </p:nvSpPr>
        <p:spPr>
          <a:xfrm>
            <a:off x="54000" y="1045300"/>
            <a:ext cx="3039000" cy="5564400"/>
          </a:xfrm>
          <a:prstGeom prst="roundRect">
            <a:avLst>
              <a:gd name="adj" fmla="val 16667"/>
            </a:avLst>
          </a:prstGeom>
          <a:solidFill>
            <a:srgbClr val="003B5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gf3f27a277f_0_23"/>
          <p:cNvSpPr txBox="1">
            <a:spLocks noGrp="1"/>
          </p:cNvSpPr>
          <p:nvPr>
            <p:ph type="title"/>
          </p:nvPr>
        </p:nvSpPr>
        <p:spPr>
          <a:xfrm>
            <a:off x="0" y="25"/>
            <a:ext cx="9144000" cy="990600"/>
          </a:xfrm>
          <a:prstGeom prst="rect">
            <a:avLst/>
          </a:prstGeom>
          <a:solidFill>
            <a:srgbClr val="2C963E"/>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3600"/>
              <a:buFont typeface="Arial"/>
              <a:buNone/>
            </a:pPr>
            <a:endParaRPr sz="3500" b="1">
              <a:solidFill>
                <a:srgbClr val="434343"/>
              </a:solidFill>
              <a:latin typeface="Dosis"/>
              <a:ea typeface="Dosis"/>
              <a:cs typeface="Dosis"/>
              <a:sym typeface="Dosis"/>
            </a:endParaRPr>
          </a:p>
          <a:p>
            <a:pPr marL="0" lvl="0" indent="0" algn="ctr" rtl="0">
              <a:lnSpc>
                <a:spcPct val="100000"/>
              </a:lnSpc>
              <a:spcBef>
                <a:spcPts val="0"/>
              </a:spcBef>
              <a:spcAft>
                <a:spcPts val="0"/>
              </a:spcAft>
              <a:buClr>
                <a:schemeClr val="dk1"/>
              </a:buClr>
              <a:buSzPts val="3600"/>
              <a:buFont typeface="Arial"/>
              <a:buNone/>
            </a:pPr>
            <a:r>
              <a:rPr lang="en-US" sz="3500" b="1">
                <a:solidFill>
                  <a:schemeClr val="lt1"/>
                </a:solidFill>
                <a:latin typeface="Varela Round"/>
                <a:ea typeface="Varela Round"/>
                <a:cs typeface="Varela Round"/>
                <a:sym typeface="Varela Round"/>
              </a:rPr>
              <a:t>School District Support: A Team Effort</a:t>
            </a:r>
            <a:r>
              <a:rPr lang="en-US" sz="3600" b="1">
                <a:solidFill>
                  <a:schemeClr val="lt1"/>
                </a:solidFill>
                <a:latin typeface="Varela Round"/>
                <a:ea typeface="Varela Round"/>
                <a:cs typeface="Varela Round"/>
                <a:sym typeface="Varela Round"/>
              </a:rPr>
              <a:t> </a:t>
            </a:r>
            <a:endParaRPr sz="3600" b="1">
              <a:solidFill>
                <a:schemeClr val="lt1"/>
              </a:solidFill>
              <a:latin typeface="Varela Round"/>
              <a:ea typeface="Varela Round"/>
              <a:cs typeface="Varela Round"/>
              <a:sym typeface="Varela Round"/>
            </a:endParaRPr>
          </a:p>
          <a:p>
            <a:pPr marL="0" lvl="0" indent="0" algn="ctr" rtl="0">
              <a:lnSpc>
                <a:spcPct val="100000"/>
              </a:lnSpc>
              <a:spcBef>
                <a:spcPts val="0"/>
              </a:spcBef>
              <a:spcAft>
                <a:spcPts val="0"/>
              </a:spcAft>
              <a:buClr>
                <a:schemeClr val="dk2"/>
              </a:buClr>
              <a:buSzPts val="4400"/>
              <a:buFont typeface="Arial"/>
              <a:buNone/>
            </a:pPr>
            <a:endParaRPr sz="3700" b="1">
              <a:solidFill>
                <a:schemeClr val="lt1"/>
              </a:solidFill>
            </a:endParaRPr>
          </a:p>
        </p:txBody>
      </p:sp>
      <p:pic>
        <p:nvPicPr>
          <p:cNvPr id="832" name="Google Shape;832;gf3f27a277f_0_23"/>
          <p:cNvPicPr preferRelativeResize="0"/>
          <p:nvPr/>
        </p:nvPicPr>
        <p:blipFill rotWithShape="1">
          <a:blip r:embed="rId3">
            <a:alphaModFix/>
          </a:blip>
          <a:srcRect/>
          <a:stretch/>
        </p:blipFill>
        <p:spPr>
          <a:xfrm>
            <a:off x="6693828" y="5867401"/>
            <a:ext cx="2450175" cy="990601"/>
          </a:xfrm>
          <a:prstGeom prst="rect">
            <a:avLst/>
          </a:prstGeom>
          <a:noFill/>
          <a:ln>
            <a:noFill/>
          </a:ln>
        </p:spPr>
      </p:pic>
      <p:sp>
        <p:nvSpPr>
          <p:cNvPr id="833" name="Google Shape;833;gf3f27a277f_0_23"/>
          <p:cNvSpPr txBox="1"/>
          <p:nvPr/>
        </p:nvSpPr>
        <p:spPr>
          <a:xfrm>
            <a:off x="1910300" y="5622250"/>
            <a:ext cx="2190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gf3f27a277f_0_23"/>
          <p:cNvSpPr txBox="1"/>
          <p:nvPr/>
        </p:nvSpPr>
        <p:spPr>
          <a:xfrm>
            <a:off x="151850" y="1173650"/>
            <a:ext cx="2891100" cy="4982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US" sz="1800" b="1" i="0" u="sng" strike="noStrike" cap="none">
                <a:solidFill>
                  <a:schemeClr val="lt1"/>
                </a:solidFill>
                <a:latin typeface="Dosis"/>
                <a:ea typeface="Dosis"/>
                <a:cs typeface="Dosis"/>
                <a:sym typeface="Dosis"/>
                <a:hlinkClick r:id="rId4">
                  <a:extLst>
                    <a:ext uri="{A12FA001-AC4F-418D-AE19-62706E023703}">
                      <ahyp:hlinkClr xmlns:ahyp="http://schemas.microsoft.com/office/drawing/2018/hyperlinkcolor" val="tx"/>
                    </a:ext>
                  </a:extLst>
                </a:hlinkClick>
              </a:rPr>
              <a:t>OSPI MEP</a:t>
            </a:r>
            <a:endParaRPr sz="1800" b="1" i="0" u="none" strike="noStrike" cap="none">
              <a:solidFill>
                <a:schemeClr val="lt1"/>
              </a:solidFill>
              <a:highlight>
                <a:srgbClr val="8B81D2"/>
              </a:highlight>
              <a:latin typeface="Dosis"/>
              <a:ea typeface="Dosis"/>
              <a:cs typeface="Dosis"/>
              <a:sym typeface="Dosis"/>
            </a:endParaRPr>
          </a:p>
          <a:p>
            <a:pPr marL="457200" marR="0" lvl="0" indent="-323850" algn="l" rtl="0">
              <a:lnSpc>
                <a:spcPct val="115000"/>
              </a:lnSpc>
              <a:spcBef>
                <a:spcPts val="0"/>
              </a:spcBef>
              <a:spcAft>
                <a:spcPts val="0"/>
              </a:spcAft>
              <a:buClr>
                <a:schemeClr val="lt1"/>
              </a:buClr>
              <a:buSzPts val="1500"/>
              <a:buFont typeface="Dosis"/>
              <a:buChar char="●"/>
            </a:pPr>
            <a:r>
              <a:rPr lang="en-US" sz="1500" b="1" i="0" u="none" strike="noStrike" cap="none">
                <a:solidFill>
                  <a:schemeClr val="lt1"/>
                </a:solidFill>
                <a:latin typeface="Dosis"/>
                <a:ea typeface="Dosis"/>
                <a:cs typeface="Dosis"/>
                <a:sym typeface="Dosis"/>
              </a:rPr>
              <a:t>Develop and oversee the implementation of the State Service Delivery Plan (SDP) and measurable program outcomes.</a:t>
            </a:r>
            <a:endParaRPr sz="1500" b="1" i="0" u="none" strike="noStrike" cap="none">
              <a:solidFill>
                <a:schemeClr val="lt1"/>
              </a:solidFill>
              <a:latin typeface="Dosis"/>
              <a:ea typeface="Dosis"/>
              <a:cs typeface="Dosis"/>
              <a:sym typeface="Dosis"/>
            </a:endParaRPr>
          </a:p>
          <a:p>
            <a:pPr marL="457200" marR="0" lvl="0" indent="-323850" algn="l" rtl="0">
              <a:lnSpc>
                <a:spcPct val="115000"/>
              </a:lnSpc>
              <a:spcBef>
                <a:spcPts val="0"/>
              </a:spcBef>
              <a:spcAft>
                <a:spcPts val="0"/>
              </a:spcAft>
              <a:buClr>
                <a:schemeClr val="lt1"/>
              </a:buClr>
              <a:buSzPts val="1500"/>
              <a:buFont typeface="Dosis"/>
              <a:buChar char="●"/>
            </a:pPr>
            <a:r>
              <a:rPr lang="en-US" sz="1500" b="1" i="0" u="none" strike="noStrike" cap="none">
                <a:solidFill>
                  <a:schemeClr val="lt1"/>
                </a:solidFill>
                <a:latin typeface="Dosis"/>
                <a:ea typeface="Dosis"/>
                <a:cs typeface="Dosis"/>
                <a:sym typeface="Dosis"/>
              </a:rPr>
              <a:t>Receives, approves iGrants and allocates funding to Districts</a:t>
            </a:r>
            <a:endParaRPr sz="1500" b="1" i="0" u="none" strike="noStrike" cap="none">
              <a:solidFill>
                <a:schemeClr val="lt1"/>
              </a:solidFill>
              <a:latin typeface="Dosis"/>
              <a:ea typeface="Dosis"/>
              <a:cs typeface="Dosis"/>
              <a:sym typeface="Dosis"/>
            </a:endParaRPr>
          </a:p>
          <a:p>
            <a:pPr marL="457200" marR="0" lvl="0" indent="-323850" algn="l" rtl="0">
              <a:lnSpc>
                <a:spcPct val="115000"/>
              </a:lnSpc>
              <a:spcBef>
                <a:spcPts val="0"/>
              </a:spcBef>
              <a:spcAft>
                <a:spcPts val="0"/>
              </a:spcAft>
              <a:buClr>
                <a:schemeClr val="lt1"/>
              </a:buClr>
              <a:buSzPts val="1500"/>
              <a:buFont typeface="Dosis"/>
              <a:buChar char="●"/>
            </a:pPr>
            <a:r>
              <a:rPr lang="en-US" sz="1500" b="1" i="0" u="sng" strike="noStrike" cap="none">
                <a:solidFill>
                  <a:schemeClr val="lt1"/>
                </a:solidFill>
                <a:latin typeface="Dosis"/>
                <a:ea typeface="Dosis"/>
                <a:cs typeface="Dosis"/>
                <a:sym typeface="Dosis"/>
                <a:hlinkClick r:id="rId5">
                  <a:extLst>
                    <a:ext uri="{A12FA001-AC4F-418D-AE19-62706E023703}">
                      <ahyp:hlinkClr xmlns:ahyp="http://schemas.microsoft.com/office/drawing/2018/hyperlinkcolor" val="tx"/>
                    </a:ext>
                  </a:extLst>
                </a:hlinkClick>
              </a:rPr>
              <a:t>Fidelity of Strategy Implementation</a:t>
            </a:r>
            <a:r>
              <a:rPr lang="en-US" sz="1500" b="1" i="0" u="none" strike="noStrike" cap="none">
                <a:solidFill>
                  <a:schemeClr val="lt1"/>
                </a:solidFill>
                <a:latin typeface="Dosis"/>
                <a:ea typeface="Dosis"/>
                <a:cs typeface="Dosis"/>
                <a:sym typeface="Dosis"/>
              </a:rPr>
              <a:t> </a:t>
            </a:r>
            <a:endParaRPr sz="1500" b="1" i="0" u="none" strike="noStrike" cap="none">
              <a:solidFill>
                <a:schemeClr val="lt1"/>
              </a:solidFill>
              <a:latin typeface="Dosis"/>
              <a:ea typeface="Dosis"/>
              <a:cs typeface="Dosis"/>
              <a:sym typeface="Dosis"/>
            </a:endParaRPr>
          </a:p>
          <a:p>
            <a:pPr marL="457200" marR="0" lvl="0" indent="-323850" algn="l" rtl="0">
              <a:lnSpc>
                <a:spcPct val="115000"/>
              </a:lnSpc>
              <a:spcBef>
                <a:spcPts val="0"/>
              </a:spcBef>
              <a:spcAft>
                <a:spcPts val="0"/>
              </a:spcAft>
              <a:buClr>
                <a:schemeClr val="lt1"/>
              </a:buClr>
              <a:buSzPts val="1500"/>
              <a:buFont typeface="Dosis"/>
              <a:buChar char="●"/>
            </a:pPr>
            <a:r>
              <a:rPr lang="en-US" sz="1500" b="1" i="0" u="none" strike="noStrike" cap="none">
                <a:solidFill>
                  <a:schemeClr val="lt1"/>
                </a:solidFill>
                <a:latin typeface="Dosis"/>
                <a:ea typeface="Dosis"/>
                <a:cs typeface="Dosis"/>
                <a:sym typeface="Dosis"/>
              </a:rPr>
              <a:t>CPR Reviews </a:t>
            </a:r>
            <a:endParaRPr sz="1500" b="1" i="0" u="none" strike="noStrike" cap="none">
              <a:solidFill>
                <a:schemeClr val="lt1"/>
              </a:solidFill>
              <a:latin typeface="Dosis"/>
              <a:ea typeface="Dosis"/>
              <a:cs typeface="Dosis"/>
              <a:sym typeface="Dosis"/>
            </a:endParaRPr>
          </a:p>
          <a:p>
            <a:pPr marL="457200" marR="0" lvl="0" indent="-323850" algn="l" rtl="0">
              <a:lnSpc>
                <a:spcPct val="115000"/>
              </a:lnSpc>
              <a:spcBef>
                <a:spcPts val="0"/>
              </a:spcBef>
              <a:spcAft>
                <a:spcPts val="0"/>
              </a:spcAft>
              <a:buClr>
                <a:schemeClr val="lt1"/>
              </a:buClr>
              <a:buSzPts val="1500"/>
              <a:buFont typeface="Dosis"/>
              <a:buChar char="●"/>
            </a:pPr>
            <a:r>
              <a:rPr lang="en-US" sz="1500" b="0" i="0" u="none" strike="noStrike" cap="none">
                <a:solidFill>
                  <a:schemeClr val="lt1"/>
                </a:solidFill>
                <a:latin typeface="Dosis"/>
                <a:ea typeface="Dosis"/>
                <a:cs typeface="Dosis"/>
                <a:sym typeface="Dosis"/>
              </a:rPr>
              <a:t>Collect end-of-year reporting </a:t>
            </a:r>
            <a:endParaRPr sz="1500" b="1" i="0" u="none" strike="noStrike" cap="none">
              <a:solidFill>
                <a:schemeClr val="lt1"/>
              </a:solidFill>
              <a:latin typeface="Dosis"/>
              <a:ea typeface="Dosis"/>
              <a:cs typeface="Dosis"/>
              <a:sym typeface="Dosis"/>
            </a:endParaRPr>
          </a:p>
          <a:p>
            <a:pPr marL="457200" marR="0" lvl="0" indent="-323850" algn="l" rtl="0">
              <a:lnSpc>
                <a:spcPct val="115000"/>
              </a:lnSpc>
              <a:spcBef>
                <a:spcPts val="0"/>
              </a:spcBef>
              <a:spcAft>
                <a:spcPts val="0"/>
              </a:spcAft>
              <a:buClr>
                <a:schemeClr val="lt1"/>
              </a:buClr>
              <a:buSzPts val="1500"/>
              <a:buFont typeface="Dosis"/>
              <a:buChar char="●"/>
            </a:pPr>
            <a:r>
              <a:rPr lang="en-US" sz="1500" b="1" i="0" u="none" strike="noStrike" cap="none">
                <a:solidFill>
                  <a:schemeClr val="lt1"/>
                </a:solidFill>
                <a:latin typeface="Dosis"/>
                <a:ea typeface="Dosis"/>
                <a:cs typeface="Dosis"/>
                <a:sym typeface="Dosis"/>
              </a:rPr>
              <a:t>ID&amp;R Trainings</a:t>
            </a:r>
            <a:endParaRPr sz="1500" b="1" i="0" u="none" strike="noStrike" cap="none">
              <a:solidFill>
                <a:schemeClr val="lt1"/>
              </a:solidFill>
              <a:latin typeface="Dosis"/>
              <a:ea typeface="Dosis"/>
              <a:cs typeface="Dosis"/>
              <a:sym typeface="Dosis"/>
            </a:endParaRPr>
          </a:p>
          <a:p>
            <a:pPr marL="457200" marR="0" lvl="0" indent="-323850" algn="l" rtl="0">
              <a:lnSpc>
                <a:spcPct val="115000"/>
              </a:lnSpc>
              <a:spcBef>
                <a:spcPts val="0"/>
              </a:spcBef>
              <a:spcAft>
                <a:spcPts val="0"/>
              </a:spcAft>
              <a:buClr>
                <a:schemeClr val="lt1"/>
              </a:buClr>
              <a:buSzPts val="1500"/>
              <a:buFont typeface="Dosis"/>
              <a:buChar char="●"/>
            </a:pPr>
            <a:r>
              <a:rPr lang="en-US" sz="1500" b="1" i="0" u="sng" strike="noStrike" cap="none">
                <a:solidFill>
                  <a:schemeClr val="lt1"/>
                </a:solidFill>
                <a:latin typeface="Dosis"/>
                <a:ea typeface="Dosis"/>
                <a:cs typeface="Dosis"/>
                <a:sym typeface="Dosis"/>
                <a:hlinkClick r:id="rId6">
                  <a:extLst>
                    <a:ext uri="{A12FA001-AC4F-418D-AE19-62706E023703}">
                      <ahyp:hlinkClr xmlns:ahyp="http://schemas.microsoft.com/office/drawing/2018/hyperlinkcolor" val="tx"/>
                    </a:ext>
                  </a:extLst>
                </a:hlinkClick>
              </a:rPr>
              <a:t>OSPI MEP Quarterly Webinars  </a:t>
            </a:r>
            <a:endParaRPr sz="1500" b="1" i="0" u="none" strike="noStrike" cap="none">
              <a:solidFill>
                <a:schemeClr val="lt1"/>
              </a:solidFill>
              <a:latin typeface="Dosis"/>
              <a:ea typeface="Dosis"/>
              <a:cs typeface="Dosis"/>
              <a:sym typeface="Dosis"/>
            </a:endParaRPr>
          </a:p>
          <a:p>
            <a:pPr marL="457200" marR="0" lvl="0" indent="-323850" algn="l" rtl="0">
              <a:lnSpc>
                <a:spcPct val="115000"/>
              </a:lnSpc>
              <a:spcBef>
                <a:spcPts val="0"/>
              </a:spcBef>
              <a:spcAft>
                <a:spcPts val="0"/>
              </a:spcAft>
              <a:buClr>
                <a:schemeClr val="lt1"/>
              </a:buClr>
              <a:buSzPts val="1500"/>
              <a:buFont typeface="Dosis"/>
              <a:buChar char="●"/>
            </a:pPr>
            <a:r>
              <a:rPr lang="en-US" sz="1500" b="1" i="0" u="none" strike="noStrike" cap="none">
                <a:solidFill>
                  <a:schemeClr val="lt1"/>
                </a:solidFill>
                <a:latin typeface="Dosis"/>
                <a:ea typeface="Dosis"/>
                <a:cs typeface="Dosis"/>
                <a:sym typeface="Dosis"/>
              </a:rPr>
              <a:t>Oversees 3 PAC Parent Input</a:t>
            </a:r>
            <a:endParaRPr sz="1500" b="1" i="0" u="none" strike="noStrike" cap="none">
              <a:solidFill>
                <a:schemeClr val="lt1"/>
              </a:solidFill>
              <a:latin typeface="Dosis"/>
              <a:ea typeface="Dosis"/>
              <a:cs typeface="Dosis"/>
              <a:sym typeface="Dosis"/>
            </a:endParaRPr>
          </a:p>
          <a:p>
            <a:pPr marL="457200" marR="0" lvl="0" indent="-323850" algn="l" rtl="0">
              <a:lnSpc>
                <a:spcPct val="115000"/>
              </a:lnSpc>
              <a:spcBef>
                <a:spcPts val="0"/>
              </a:spcBef>
              <a:spcAft>
                <a:spcPts val="0"/>
              </a:spcAft>
              <a:buClr>
                <a:schemeClr val="lt1"/>
              </a:buClr>
              <a:buSzPts val="1500"/>
              <a:buFont typeface="Dosis"/>
              <a:buChar char="●"/>
            </a:pPr>
            <a:r>
              <a:rPr lang="en-US" sz="1500" b="1" i="0" u="none" strike="noStrike" cap="none">
                <a:solidFill>
                  <a:schemeClr val="lt1"/>
                </a:solidFill>
                <a:latin typeface="Dosis"/>
                <a:ea typeface="Dosis"/>
                <a:cs typeface="Dosis"/>
                <a:sym typeface="Dosis"/>
              </a:rPr>
              <a:t>Summer Academies </a:t>
            </a:r>
            <a:endParaRPr sz="1700" b="0" i="0" u="none" strike="noStrike" cap="none">
              <a:solidFill>
                <a:schemeClr val="lt1"/>
              </a:solidFill>
              <a:latin typeface="Dosis"/>
              <a:ea typeface="Dosis"/>
              <a:cs typeface="Dosis"/>
              <a:sym typeface="Dosis"/>
            </a:endParaRPr>
          </a:p>
        </p:txBody>
      </p:sp>
      <p:sp>
        <p:nvSpPr>
          <p:cNvPr id="835" name="Google Shape;835;gf3f27a277f_0_23"/>
          <p:cNvSpPr txBox="1"/>
          <p:nvPr/>
        </p:nvSpPr>
        <p:spPr>
          <a:xfrm>
            <a:off x="3306575" y="1195900"/>
            <a:ext cx="3334200" cy="4484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US" sz="1800" b="1" i="0" u="sng" strike="noStrike" cap="none">
                <a:solidFill>
                  <a:schemeClr val="lt1"/>
                </a:solidFill>
                <a:latin typeface="Dosis"/>
                <a:ea typeface="Dosis"/>
                <a:cs typeface="Dosis"/>
                <a:sym typeface="Dosis"/>
                <a:hlinkClick r:id="rId7">
                  <a:extLst>
                    <a:ext uri="{A12FA001-AC4F-418D-AE19-62706E023703}">
                      <ahyp:hlinkClr xmlns:ahyp="http://schemas.microsoft.com/office/drawing/2018/hyperlinkcolor" val="tx"/>
                    </a:ext>
                  </a:extLst>
                </a:hlinkClick>
              </a:rPr>
              <a:t>ESD 105</a:t>
            </a:r>
            <a:endParaRPr sz="1800" b="1" i="0" u="none" strike="noStrike" cap="none">
              <a:solidFill>
                <a:schemeClr val="lt1"/>
              </a:solidFill>
              <a:latin typeface="Dosis"/>
              <a:ea typeface="Dosis"/>
              <a:cs typeface="Dosis"/>
              <a:sym typeface="Dosis"/>
            </a:endParaRPr>
          </a:p>
          <a:p>
            <a:pPr marL="0" marR="0" lvl="0" indent="0" algn="l" rtl="0">
              <a:lnSpc>
                <a:spcPct val="115000"/>
              </a:lnSpc>
              <a:spcBef>
                <a:spcPts val="0"/>
              </a:spcBef>
              <a:spcAft>
                <a:spcPts val="0"/>
              </a:spcAft>
              <a:buClr>
                <a:srgbClr val="000000"/>
              </a:buClr>
              <a:buSzPts val="1900"/>
              <a:buFont typeface="Arial"/>
              <a:buNone/>
            </a:pPr>
            <a:r>
              <a:rPr lang="en-US" sz="1900" b="0" i="0" u="none" strike="noStrike" cap="none">
                <a:solidFill>
                  <a:schemeClr val="lt1"/>
                </a:solidFill>
                <a:latin typeface="Dosis"/>
                <a:ea typeface="Dosis"/>
                <a:cs typeface="Dosis"/>
                <a:sym typeface="Dosis"/>
              </a:rPr>
              <a:t>Supports and Trainings:  </a:t>
            </a:r>
            <a:endParaRPr sz="1900" b="0" i="0" u="none" strike="noStrike" cap="none">
              <a:solidFill>
                <a:schemeClr val="lt1"/>
              </a:solidFill>
              <a:latin typeface="Dosis"/>
              <a:ea typeface="Dosis"/>
              <a:cs typeface="Dosis"/>
              <a:sym typeface="Dosis"/>
            </a:endParaRPr>
          </a:p>
          <a:p>
            <a:pPr marL="457200" marR="0" lvl="0" indent="-330200" algn="l" rtl="0">
              <a:lnSpc>
                <a:spcPct val="115000"/>
              </a:lnSpc>
              <a:spcBef>
                <a:spcPts val="0"/>
              </a:spcBef>
              <a:spcAft>
                <a:spcPts val="0"/>
              </a:spcAft>
              <a:buClr>
                <a:schemeClr val="lt1"/>
              </a:buClr>
              <a:buSzPts val="1600"/>
              <a:buFont typeface="Dosis"/>
              <a:buChar char="●"/>
            </a:pPr>
            <a:r>
              <a:rPr lang="en-US" sz="1600" b="1" i="0" u="none" strike="noStrike" cap="none">
                <a:solidFill>
                  <a:schemeClr val="lt1"/>
                </a:solidFill>
                <a:latin typeface="Dosis"/>
                <a:ea typeface="Dosis"/>
                <a:cs typeface="Dosis"/>
                <a:sym typeface="Dosis"/>
              </a:rPr>
              <a:t>iGrants Tech </a:t>
            </a:r>
            <a:endParaRPr sz="1600" b="1" i="0" u="none" strike="noStrike" cap="none">
              <a:solidFill>
                <a:schemeClr val="lt1"/>
              </a:solidFill>
              <a:latin typeface="Dosis"/>
              <a:ea typeface="Dosis"/>
              <a:cs typeface="Dosis"/>
              <a:sym typeface="Dosis"/>
            </a:endParaRPr>
          </a:p>
          <a:p>
            <a:pPr marL="457200" marR="0" lvl="0" indent="-330200" algn="l" rtl="0">
              <a:lnSpc>
                <a:spcPct val="115000"/>
              </a:lnSpc>
              <a:spcBef>
                <a:spcPts val="0"/>
              </a:spcBef>
              <a:spcAft>
                <a:spcPts val="0"/>
              </a:spcAft>
              <a:buClr>
                <a:schemeClr val="lt1"/>
              </a:buClr>
              <a:buSzPts val="1600"/>
              <a:buFont typeface="Dosis"/>
              <a:buChar char="●"/>
            </a:pPr>
            <a:r>
              <a:rPr lang="en-US" sz="1600" b="1" i="0" u="none" strike="noStrike" cap="none">
                <a:solidFill>
                  <a:schemeClr val="lt1"/>
                </a:solidFill>
                <a:latin typeface="Dosis"/>
                <a:ea typeface="Dosis"/>
                <a:cs typeface="Dosis"/>
                <a:sym typeface="Dosis"/>
              </a:rPr>
              <a:t>Parent Advisory Council</a:t>
            </a:r>
            <a:endParaRPr sz="1600" b="1" i="0" u="none" strike="noStrike" cap="none">
              <a:solidFill>
                <a:schemeClr val="lt1"/>
              </a:solidFill>
              <a:latin typeface="Dosis"/>
              <a:ea typeface="Dosis"/>
              <a:cs typeface="Dosis"/>
              <a:sym typeface="Dosis"/>
            </a:endParaRPr>
          </a:p>
          <a:p>
            <a:pPr marL="457200" marR="0" lvl="0" indent="-330200" algn="l" rtl="0">
              <a:lnSpc>
                <a:spcPct val="115000"/>
              </a:lnSpc>
              <a:spcBef>
                <a:spcPts val="0"/>
              </a:spcBef>
              <a:spcAft>
                <a:spcPts val="0"/>
              </a:spcAft>
              <a:buClr>
                <a:schemeClr val="lt1"/>
              </a:buClr>
              <a:buSzPts val="1600"/>
              <a:buFont typeface="Dosis"/>
              <a:buChar char="●"/>
            </a:pPr>
            <a:r>
              <a:rPr lang="en-US" sz="1600" b="1" i="0" u="none" strike="noStrike" cap="none">
                <a:solidFill>
                  <a:schemeClr val="lt1"/>
                </a:solidFill>
                <a:latin typeface="Dosis"/>
                <a:ea typeface="Dosis"/>
                <a:cs typeface="Dosis"/>
                <a:sym typeface="Dosis"/>
              </a:rPr>
              <a:t>Math/ELA Academic</a:t>
            </a:r>
            <a:endParaRPr sz="1600" b="1" i="0" u="none" strike="noStrike" cap="none">
              <a:solidFill>
                <a:schemeClr val="lt1"/>
              </a:solidFill>
              <a:latin typeface="Dosis"/>
              <a:ea typeface="Dosis"/>
              <a:cs typeface="Dosis"/>
              <a:sym typeface="Dosis"/>
            </a:endParaRPr>
          </a:p>
          <a:p>
            <a:pPr marL="457200" marR="0" lvl="0" indent="-330200" algn="l" rtl="0">
              <a:lnSpc>
                <a:spcPct val="115000"/>
              </a:lnSpc>
              <a:spcBef>
                <a:spcPts val="0"/>
              </a:spcBef>
              <a:spcAft>
                <a:spcPts val="0"/>
              </a:spcAft>
              <a:buClr>
                <a:schemeClr val="lt1"/>
              </a:buClr>
              <a:buSzPts val="1600"/>
              <a:buFont typeface="Dosis"/>
              <a:buChar char="●"/>
            </a:pPr>
            <a:r>
              <a:rPr lang="en-US" sz="1600" b="1" i="0" u="none" strike="noStrike" cap="none">
                <a:solidFill>
                  <a:schemeClr val="lt1"/>
                </a:solidFill>
                <a:latin typeface="Dosis"/>
                <a:ea typeface="Dosis"/>
                <a:cs typeface="Dosis"/>
                <a:sym typeface="Dosis"/>
              </a:rPr>
              <a:t>Migrant Parent Trainings  </a:t>
            </a:r>
            <a:endParaRPr sz="1600" b="1" i="0" u="none" strike="noStrike" cap="none">
              <a:solidFill>
                <a:schemeClr val="lt1"/>
              </a:solidFill>
              <a:latin typeface="Dosis"/>
              <a:ea typeface="Dosis"/>
              <a:cs typeface="Dosis"/>
              <a:sym typeface="Dosis"/>
            </a:endParaRPr>
          </a:p>
          <a:p>
            <a:pPr marL="457200" marR="0" lvl="0" indent="-330200" algn="l" rtl="0">
              <a:lnSpc>
                <a:spcPct val="115000"/>
              </a:lnSpc>
              <a:spcBef>
                <a:spcPts val="0"/>
              </a:spcBef>
              <a:spcAft>
                <a:spcPts val="0"/>
              </a:spcAft>
              <a:buClr>
                <a:schemeClr val="lt1"/>
              </a:buClr>
              <a:buSzPts val="1600"/>
              <a:buFont typeface="Dosis"/>
              <a:buChar char="●"/>
            </a:pPr>
            <a:r>
              <a:rPr lang="en-US" sz="1600" b="1" i="0" u="none" strike="noStrike" cap="none">
                <a:solidFill>
                  <a:schemeClr val="lt1"/>
                </a:solidFill>
                <a:latin typeface="Dosis"/>
                <a:ea typeface="Dosis"/>
                <a:cs typeface="Dosis"/>
                <a:sym typeface="Dosis"/>
              </a:rPr>
              <a:t>Out-of-School Youth </a:t>
            </a:r>
            <a:endParaRPr sz="1600" b="1" i="0" u="none" strike="noStrike" cap="none">
              <a:solidFill>
                <a:schemeClr val="lt1"/>
              </a:solidFill>
              <a:latin typeface="Dosis"/>
              <a:ea typeface="Dosis"/>
              <a:cs typeface="Dosis"/>
              <a:sym typeface="Dosis"/>
            </a:endParaRPr>
          </a:p>
          <a:p>
            <a:pPr marL="457200" marR="0" lvl="0" indent="-330200" algn="l" rtl="0">
              <a:lnSpc>
                <a:spcPct val="115000"/>
              </a:lnSpc>
              <a:spcBef>
                <a:spcPts val="0"/>
              </a:spcBef>
              <a:spcAft>
                <a:spcPts val="0"/>
              </a:spcAft>
              <a:buClr>
                <a:schemeClr val="lt1"/>
              </a:buClr>
              <a:buSzPts val="1600"/>
              <a:buFont typeface="Dosis"/>
              <a:buChar char="●"/>
            </a:pPr>
            <a:r>
              <a:rPr lang="en-US" sz="1600" b="1" i="0" u="none" strike="noStrike" cap="none">
                <a:solidFill>
                  <a:schemeClr val="lt1"/>
                </a:solidFill>
                <a:latin typeface="Dosis"/>
                <a:ea typeface="Dosis"/>
                <a:cs typeface="Dosis"/>
                <a:sym typeface="Dosis"/>
              </a:rPr>
              <a:t>Re-engagement </a:t>
            </a:r>
            <a:endParaRPr sz="1600" b="1" i="0" u="none" strike="noStrike" cap="none">
              <a:solidFill>
                <a:schemeClr val="lt1"/>
              </a:solidFill>
              <a:latin typeface="Dosis"/>
              <a:ea typeface="Dosis"/>
              <a:cs typeface="Dosis"/>
              <a:sym typeface="Dosis"/>
            </a:endParaRPr>
          </a:p>
          <a:p>
            <a:pPr marL="457200" marR="0" lvl="0" indent="-330200" algn="l" rtl="0">
              <a:lnSpc>
                <a:spcPct val="115000"/>
              </a:lnSpc>
              <a:spcBef>
                <a:spcPts val="0"/>
              </a:spcBef>
              <a:spcAft>
                <a:spcPts val="0"/>
              </a:spcAft>
              <a:buClr>
                <a:schemeClr val="lt1"/>
              </a:buClr>
              <a:buSzPts val="1600"/>
              <a:buFont typeface="Dosis"/>
              <a:buChar char="●"/>
            </a:pPr>
            <a:r>
              <a:rPr lang="en-US" sz="1600" b="1" i="0" u="none" strike="noStrike" cap="none">
                <a:solidFill>
                  <a:schemeClr val="lt1"/>
                </a:solidFill>
                <a:latin typeface="Dosis"/>
                <a:ea typeface="Dosis"/>
                <a:cs typeface="Dosis"/>
                <a:sym typeface="Dosis"/>
              </a:rPr>
              <a:t>Migrant 101 </a:t>
            </a:r>
            <a:endParaRPr sz="1600" b="1" i="0" u="none" strike="noStrike" cap="none">
              <a:solidFill>
                <a:schemeClr val="lt1"/>
              </a:solidFill>
              <a:latin typeface="Dosis"/>
              <a:ea typeface="Dosis"/>
              <a:cs typeface="Dosis"/>
              <a:sym typeface="Dosis"/>
            </a:endParaRPr>
          </a:p>
          <a:p>
            <a:pPr marL="457200" marR="0" lvl="0" indent="-330200" algn="l" rtl="0">
              <a:lnSpc>
                <a:spcPct val="115000"/>
              </a:lnSpc>
              <a:spcBef>
                <a:spcPts val="0"/>
              </a:spcBef>
              <a:spcAft>
                <a:spcPts val="0"/>
              </a:spcAft>
              <a:buClr>
                <a:schemeClr val="lt1"/>
              </a:buClr>
              <a:buSzPts val="1600"/>
              <a:buFont typeface="Dosis"/>
              <a:buChar char="●"/>
            </a:pPr>
            <a:r>
              <a:rPr lang="en-US" sz="1600" b="1" i="0" u="none" strike="noStrike" cap="none">
                <a:solidFill>
                  <a:schemeClr val="lt1"/>
                </a:solidFill>
                <a:latin typeface="Dosis"/>
                <a:ea typeface="Dosis"/>
                <a:cs typeface="Dosis"/>
                <a:sym typeface="Dosis"/>
              </a:rPr>
              <a:t>Health/Dental  </a:t>
            </a:r>
            <a:endParaRPr sz="1600" b="1" i="0" u="none" strike="noStrike" cap="none">
              <a:solidFill>
                <a:schemeClr val="lt1"/>
              </a:solidFill>
              <a:latin typeface="Dosis"/>
              <a:ea typeface="Dosis"/>
              <a:cs typeface="Dosis"/>
              <a:sym typeface="Dosis"/>
            </a:endParaRPr>
          </a:p>
          <a:p>
            <a:pPr marL="457200" marR="0" lvl="0" indent="-330200" algn="l" rtl="0">
              <a:lnSpc>
                <a:spcPct val="115000"/>
              </a:lnSpc>
              <a:spcBef>
                <a:spcPts val="0"/>
              </a:spcBef>
              <a:spcAft>
                <a:spcPts val="0"/>
              </a:spcAft>
              <a:buClr>
                <a:schemeClr val="lt1"/>
              </a:buClr>
              <a:buSzPts val="1600"/>
              <a:buFont typeface="Dosis"/>
              <a:buChar char="●"/>
            </a:pPr>
            <a:r>
              <a:rPr lang="en-US" sz="1600" b="1" i="0" u="none" strike="noStrike" cap="none">
                <a:solidFill>
                  <a:schemeClr val="lt1"/>
                </a:solidFill>
                <a:latin typeface="Dosis"/>
                <a:ea typeface="Dosis"/>
                <a:cs typeface="Dosis"/>
                <a:sym typeface="Dosis"/>
              </a:rPr>
              <a:t>Migrant Graduation Specialist and Migrant Student Advocate </a:t>
            </a:r>
            <a:endParaRPr sz="1600" b="1" i="0" u="none" strike="noStrike" cap="none">
              <a:solidFill>
                <a:schemeClr val="lt1"/>
              </a:solidFill>
              <a:latin typeface="Dosis"/>
              <a:ea typeface="Dosis"/>
              <a:cs typeface="Dosis"/>
              <a:sym typeface="Dosis"/>
            </a:endParaRPr>
          </a:p>
          <a:p>
            <a:pPr marL="457200" marR="0" lvl="0" indent="-330200" algn="l" rtl="0">
              <a:lnSpc>
                <a:spcPct val="115000"/>
              </a:lnSpc>
              <a:spcBef>
                <a:spcPts val="0"/>
              </a:spcBef>
              <a:spcAft>
                <a:spcPts val="0"/>
              </a:spcAft>
              <a:buClr>
                <a:schemeClr val="lt1"/>
              </a:buClr>
              <a:buSzPts val="1600"/>
              <a:buFont typeface="Dosis"/>
              <a:buChar char="●"/>
            </a:pPr>
            <a:r>
              <a:rPr lang="en-US" sz="1600" b="1" i="0" u="none" strike="noStrike" cap="none">
                <a:solidFill>
                  <a:schemeClr val="lt1"/>
                </a:solidFill>
                <a:latin typeface="Dosis"/>
                <a:ea typeface="Dosis"/>
                <a:cs typeface="Dosis"/>
                <a:sym typeface="Dosis"/>
              </a:rPr>
              <a:t>FPD tech support</a:t>
            </a:r>
            <a:endParaRPr sz="1600" b="1" i="0" u="none" strike="noStrike" cap="none">
              <a:solidFill>
                <a:schemeClr val="lt1"/>
              </a:solidFill>
              <a:latin typeface="Dosis"/>
              <a:ea typeface="Dosis"/>
              <a:cs typeface="Dosis"/>
              <a:sym typeface="Dosis"/>
            </a:endParaRPr>
          </a:p>
          <a:p>
            <a:pPr marL="457200" marR="0" lvl="0" indent="-330200" algn="l" rtl="0">
              <a:lnSpc>
                <a:spcPct val="115000"/>
              </a:lnSpc>
              <a:spcBef>
                <a:spcPts val="0"/>
              </a:spcBef>
              <a:spcAft>
                <a:spcPts val="0"/>
              </a:spcAft>
              <a:buClr>
                <a:schemeClr val="lt1"/>
              </a:buClr>
              <a:buSzPts val="1600"/>
              <a:buFont typeface="Dosis"/>
              <a:buChar char="●"/>
            </a:pPr>
            <a:r>
              <a:rPr lang="en-US" sz="1600" b="1" i="0" u="none" strike="noStrike" cap="none">
                <a:solidFill>
                  <a:schemeClr val="lt1"/>
                </a:solidFill>
                <a:latin typeface="Dosis"/>
                <a:ea typeface="Dosis"/>
                <a:cs typeface="Dosis"/>
                <a:sym typeface="Dosis"/>
              </a:rPr>
              <a:t>MEP Orientations</a:t>
            </a:r>
            <a:endParaRPr sz="1600" b="1" i="0" u="none" strike="noStrike" cap="none">
              <a:solidFill>
                <a:schemeClr val="lt1"/>
              </a:solidFill>
              <a:latin typeface="Dosis"/>
              <a:ea typeface="Dosis"/>
              <a:cs typeface="Dosis"/>
              <a:sym typeface="Dosis"/>
            </a:endParaRPr>
          </a:p>
          <a:p>
            <a:pPr marL="457200" marR="0" lvl="0" indent="-330200" algn="l" rtl="0">
              <a:lnSpc>
                <a:spcPct val="115000"/>
              </a:lnSpc>
              <a:spcBef>
                <a:spcPts val="0"/>
              </a:spcBef>
              <a:spcAft>
                <a:spcPts val="0"/>
              </a:spcAft>
              <a:buClr>
                <a:schemeClr val="lt1"/>
              </a:buClr>
              <a:buSzPts val="1600"/>
              <a:buFont typeface="Dosis"/>
              <a:buChar char="●"/>
            </a:pPr>
            <a:r>
              <a:rPr lang="en-US" sz="1600" b="1" i="0" u="none" strike="noStrike" cap="none">
                <a:solidFill>
                  <a:schemeClr val="lt1"/>
                </a:solidFill>
                <a:latin typeface="Dosis"/>
                <a:ea typeface="Dosis"/>
                <a:cs typeface="Dosis"/>
                <a:sym typeface="Dosis"/>
              </a:rPr>
              <a:t>Migrant Family Engagement </a:t>
            </a:r>
            <a:endParaRPr sz="1600" b="1" i="0" u="none" strike="noStrike" cap="none">
              <a:solidFill>
                <a:schemeClr val="lt1"/>
              </a:solidFill>
              <a:latin typeface="Dosis"/>
              <a:ea typeface="Dosis"/>
              <a:cs typeface="Dosis"/>
              <a:sym typeface="Dosis"/>
            </a:endParaRPr>
          </a:p>
        </p:txBody>
      </p:sp>
      <p:sp>
        <p:nvSpPr>
          <p:cNvPr id="836" name="Google Shape;836;gf3f27a277f_0_23"/>
          <p:cNvSpPr txBox="1"/>
          <p:nvPr/>
        </p:nvSpPr>
        <p:spPr>
          <a:xfrm>
            <a:off x="6912000" y="1454175"/>
            <a:ext cx="2046000" cy="2964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500"/>
              <a:buFont typeface="Arial"/>
              <a:buNone/>
            </a:pPr>
            <a:r>
              <a:rPr lang="en-US" sz="1800" b="1" i="0" u="sng" strike="noStrike" cap="none">
                <a:solidFill>
                  <a:schemeClr val="dk1"/>
                </a:solidFill>
                <a:latin typeface="Dosis"/>
                <a:ea typeface="Dosis"/>
                <a:cs typeface="Dosis"/>
                <a:sym typeface="Dosis"/>
                <a:hlinkClick r:id="rId8">
                  <a:extLst>
                    <a:ext uri="{A12FA001-AC4F-418D-AE19-62706E023703}">
                      <ahyp:hlinkClr xmlns:ahyp="http://schemas.microsoft.com/office/drawing/2018/hyperlinkcolor" val="tx"/>
                    </a:ext>
                  </a:extLst>
                </a:hlinkClick>
              </a:rPr>
              <a:t>Migrant Student Data Recruitment Support Office</a:t>
            </a:r>
            <a:r>
              <a:rPr lang="en-US" sz="1800" b="1" i="0" u="none" strike="noStrike" cap="none">
                <a:solidFill>
                  <a:schemeClr val="dk1"/>
                </a:solidFill>
                <a:latin typeface="Dosis"/>
                <a:ea typeface="Dosis"/>
                <a:cs typeface="Dosis"/>
                <a:sym typeface="Dosis"/>
              </a:rPr>
              <a:t> </a:t>
            </a:r>
            <a:endParaRPr sz="1800" b="1" i="0" u="none" strike="noStrike" cap="none">
              <a:solidFill>
                <a:schemeClr val="dk1"/>
              </a:solidFill>
              <a:latin typeface="Dosis"/>
              <a:ea typeface="Dosis"/>
              <a:cs typeface="Dosis"/>
              <a:sym typeface="Dosis"/>
            </a:endParaRPr>
          </a:p>
          <a:p>
            <a:pPr marL="457200" marR="0" lvl="0" indent="-323850" algn="l" rtl="0">
              <a:lnSpc>
                <a:spcPct val="115000"/>
              </a:lnSpc>
              <a:spcBef>
                <a:spcPts val="0"/>
              </a:spcBef>
              <a:spcAft>
                <a:spcPts val="0"/>
              </a:spcAft>
              <a:buClr>
                <a:schemeClr val="dk1"/>
              </a:buClr>
              <a:buSzPts val="1500"/>
              <a:buFont typeface="Dosis"/>
              <a:buChar char="●"/>
            </a:pPr>
            <a:r>
              <a:rPr lang="en-US" sz="1500" b="1" i="0" u="none" strike="noStrike" cap="none">
                <a:solidFill>
                  <a:schemeClr val="dk1"/>
                </a:solidFill>
                <a:latin typeface="Dosis"/>
                <a:ea typeface="Dosis"/>
                <a:cs typeface="Dosis"/>
                <a:sym typeface="Dosis"/>
              </a:rPr>
              <a:t>Recruiter Trainings</a:t>
            </a:r>
            <a:endParaRPr sz="1500" b="1" i="0" u="none" strike="noStrike" cap="none">
              <a:solidFill>
                <a:schemeClr val="dk1"/>
              </a:solidFill>
              <a:latin typeface="Dosis"/>
              <a:ea typeface="Dosis"/>
              <a:cs typeface="Dosis"/>
              <a:sym typeface="Dosis"/>
            </a:endParaRPr>
          </a:p>
          <a:p>
            <a:pPr marL="457200" marR="0" lvl="0" indent="-323850" algn="l" rtl="0">
              <a:lnSpc>
                <a:spcPct val="115000"/>
              </a:lnSpc>
              <a:spcBef>
                <a:spcPts val="0"/>
              </a:spcBef>
              <a:spcAft>
                <a:spcPts val="0"/>
              </a:spcAft>
              <a:buClr>
                <a:schemeClr val="dk1"/>
              </a:buClr>
              <a:buSzPts val="1500"/>
              <a:buFont typeface="Dosis"/>
              <a:buChar char="●"/>
            </a:pPr>
            <a:r>
              <a:rPr lang="en-US" sz="1500" b="1" i="0" u="none" strike="noStrike" cap="none">
                <a:solidFill>
                  <a:schemeClr val="dk1"/>
                </a:solidFill>
                <a:latin typeface="Dosis"/>
                <a:ea typeface="Dosis"/>
                <a:cs typeface="Dosis"/>
                <a:sym typeface="Dosis"/>
              </a:rPr>
              <a:t>ID&amp;R Trainings</a:t>
            </a:r>
            <a:endParaRPr sz="1500" b="1" i="0" u="none" strike="noStrike" cap="none">
              <a:solidFill>
                <a:schemeClr val="dk1"/>
              </a:solidFill>
              <a:latin typeface="Dosis"/>
              <a:ea typeface="Dosis"/>
              <a:cs typeface="Dosis"/>
              <a:sym typeface="Dosis"/>
            </a:endParaRPr>
          </a:p>
          <a:p>
            <a:pPr marL="457200" marR="0" lvl="0" indent="-323850" algn="l" rtl="0">
              <a:lnSpc>
                <a:spcPct val="115000"/>
              </a:lnSpc>
              <a:spcBef>
                <a:spcPts val="0"/>
              </a:spcBef>
              <a:spcAft>
                <a:spcPts val="0"/>
              </a:spcAft>
              <a:buClr>
                <a:schemeClr val="dk1"/>
              </a:buClr>
              <a:buSzPts val="1500"/>
              <a:buFont typeface="Dosis"/>
              <a:buChar char="●"/>
            </a:pPr>
            <a:r>
              <a:rPr lang="en-US" sz="1500" b="1" i="0" u="none" strike="noStrike" cap="none">
                <a:solidFill>
                  <a:schemeClr val="dk1"/>
                </a:solidFill>
                <a:latin typeface="Dosis"/>
                <a:ea typeface="Dosis"/>
                <a:cs typeface="Dosis"/>
                <a:sym typeface="Dosis"/>
              </a:rPr>
              <a:t>Data Clerk Trainings</a:t>
            </a:r>
            <a:endParaRPr sz="1500" b="1" i="0" u="none" strike="noStrike" cap="none">
              <a:solidFill>
                <a:schemeClr val="dk1"/>
              </a:solidFill>
              <a:latin typeface="Dosis"/>
              <a:ea typeface="Dosis"/>
              <a:cs typeface="Dosis"/>
              <a:sym typeface="Dosis"/>
            </a:endParaRPr>
          </a:p>
          <a:p>
            <a:pPr marL="457200" marR="0" lvl="0" indent="-323850" algn="l" rtl="0">
              <a:lnSpc>
                <a:spcPct val="115000"/>
              </a:lnSpc>
              <a:spcBef>
                <a:spcPts val="0"/>
              </a:spcBef>
              <a:spcAft>
                <a:spcPts val="0"/>
              </a:spcAft>
              <a:buClr>
                <a:schemeClr val="dk1"/>
              </a:buClr>
              <a:buSzPts val="1500"/>
              <a:buFont typeface="Dosis"/>
              <a:buChar char="●"/>
            </a:pPr>
            <a:r>
              <a:rPr lang="en-US" sz="1500" b="1" i="0" u="none" strike="noStrike" cap="none">
                <a:solidFill>
                  <a:schemeClr val="dk1"/>
                </a:solidFill>
                <a:latin typeface="Dosis"/>
                <a:ea typeface="Dosis"/>
                <a:cs typeface="Dosis"/>
                <a:sym typeface="Dosis"/>
              </a:rPr>
              <a:t>Dare to Dream </a:t>
            </a:r>
            <a:endParaRPr sz="1500" b="1" i="0" u="none" strike="noStrike" cap="none">
              <a:solidFill>
                <a:schemeClr val="dk1"/>
              </a:solidFill>
              <a:latin typeface="Dosis"/>
              <a:ea typeface="Dosis"/>
              <a:cs typeface="Dosis"/>
              <a:sym typeface="Dosis"/>
            </a:endParaRPr>
          </a:p>
          <a:p>
            <a:pPr marL="457200" marR="0" lvl="0" indent="-323850" algn="l" rtl="0">
              <a:lnSpc>
                <a:spcPct val="115000"/>
              </a:lnSpc>
              <a:spcBef>
                <a:spcPts val="0"/>
              </a:spcBef>
              <a:spcAft>
                <a:spcPts val="0"/>
              </a:spcAft>
              <a:buClr>
                <a:schemeClr val="dk1"/>
              </a:buClr>
              <a:buSzPts val="1500"/>
              <a:buFont typeface="Roboto"/>
              <a:buChar char="●"/>
            </a:pPr>
            <a:r>
              <a:rPr lang="en-US" sz="1500" b="1" i="0" u="none" strike="noStrike" cap="none">
                <a:solidFill>
                  <a:schemeClr val="dk1"/>
                </a:solidFill>
                <a:latin typeface="Dosis"/>
                <a:ea typeface="Dosis"/>
                <a:cs typeface="Dosis"/>
                <a:sym typeface="Dosis"/>
              </a:rPr>
              <a:t>MSIS Trainings </a:t>
            </a:r>
            <a:r>
              <a:rPr lang="en-US" sz="1500" b="1" i="0" u="none" strike="noStrike" cap="none">
                <a:solidFill>
                  <a:schemeClr val="dk1"/>
                </a:solidFill>
                <a:latin typeface="Roboto"/>
                <a:ea typeface="Roboto"/>
                <a:cs typeface="Roboto"/>
                <a:sym typeface="Roboto"/>
              </a:rPr>
              <a:t> </a:t>
            </a:r>
            <a:endParaRPr sz="1900" b="0" i="0" u="none" strike="noStrike" cap="none">
              <a:solidFill>
                <a:schemeClr val="dk1"/>
              </a:solidFill>
              <a:latin typeface="Titillium Web"/>
              <a:ea typeface="Titillium Web"/>
              <a:cs typeface="Titillium Web"/>
              <a:sym typeface="Titillium Web"/>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512"/>
        <p:cNvGrpSpPr/>
        <p:nvPr/>
      </p:nvGrpSpPr>
      <p:grpSpPr>
        <a:xfrm>
          <a:off x="0" y="0"/>
          <a:ext cx="0" cy="0"/>
          <a:chOff x="0" y="0"/>
          <a:chExt cx="0" cy="0"/>
        </a:xfrm>
      </p:grpSpPr>
      <p:pic>
        <p:nvPicPr>
          <p:cNvPr id="513" name="Google Shape;513;g181589fb401_0_0"/>
          <p:cNvPicPr preferRelativeResize="0"/>
          <p:nvPr/>
        </p:nvPicPr>
        <p:blipFill rotWithShape="1">
          <a:blip r:embed="rId3">
            <a:alphaModFix amt="77000"/>
          </a:blip>
          <a:srcRect/>
          <a:stretch/>
        </p:blipFill>
        <p:spPr>
          <a:xfrm>
            <a:off x="-39875" y="0"/>
            <a:ext cx="9144000" cy="6858000"/>
          </a:xfrm>
          <a:prstGeom prst="rect">
            <a:avLst/>
          </a:prstGeom>
          <a:noFill/>
          <a:ln>
            <a:noFill/>
          </a:ln>
        </p:spPr>
      </p:pic>
      <p:pic>
        <p:nvPicPr>
          <p:cNvPr id="514" name="Google Shape;514;g181589fb401_0_0"/>
          <p:cNvPicPr preferRelativeResize="0"/>
          <p:nvPr/>
        </p:nvPicPr>
        <p:blipFill rotWithShape="1">
          <a:blip r:embed="rId4">
            <a:alphaModFix/>
          </a:blip>
          <a:srcRect/>
          <a:stretch/>
        </p:blipFill>
        <p:spPr>
          <a:xfrm>
            <a:off x="5501127" y="5474551"/>
            <a:ext cx="3727025" cy="1506825"/>
          </a:xfrm>
          <a:prstGeom prst="rect">
            <a:avLst/>
          </a:prstGeom>
          <a:noFill/>
          <a:ln>
            <a:noFill/>
          </a:ln>
        </p:spPr>
      </p:pic>
      <p:sp>
        <p:nvSpPr>
          <p:cNvPr id="515" name="Google Shape;515;g181589fb401_0_0"/>
          <p:cNvSpPr txBox="1"/>
          <p:nvPr/>
        </p:nvSpPr>
        <p:spPr>
          <a:xfrm>
            <a:off x="1347375" y="1284675"/>
            <a:ext cx="6715500" cy="3090900"/>
          </a:xfrm>
          <a:prstGeom prst="rect">
            <a:avLst/>
          </a:prstGeom>
          <a:solidFill>
            <a:schemeClr val="lt1"/>
          </a:solid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4400"/>
              <a:buFont typeface="Arial"/>
              <a:buNone/>
            </a:pPr>
            <a:r>
              <a:rPr lang="en-US" sz="4400" b="1" i="0" u="none" strike="noStrike" cap="none">
                <a:solidFill>
                  <a:srgbClr val="0D5761"/>
                </a:solidFill>
                <a:latin typeface="Quattrocento Sans"/>
                <a:ea typeface="Quattrocento Sans"/>
                <a:cs typeface="Quattrocento Sans"/>
                <a:sym typeface="Quattrocento Sans"/>
              </a:rPr>
              <a:t>Migrant Education MythBusters – </a:t>
            </a:r>
            <a:r>
              <a:rPr lang="en-US" sz="4400" b="1" i="1" u="none" strike="noStrike" cap="none">
                <a:solidFill>
                  <a:srgbClr val="0D5761"/>
                </a:solidFill>
                <a:latin typeface="Quattrocento Sans"/>
                <a:ea typeface="Quattrocento Sans"/>
                <a:cs typeface="Quattrocento Sans"/>
                <a:sym typeface="Quattrocento Sans"/>
              </a:rPr>
              <a:t>(Common Misconceptions)</a:t>
            </a:r>
            <a:endParaRPr sz="4400" b="1" i="1" u="none" strike="noStrike" cap="none">
              <a:solidFill>
                <a:srgbClr val="0D5761"/>
              </a:solidFill>
              <a:latin typeface="Quattrocento Sans"/>
              <a:ea typeface="Quattrocento Sans"/>
              <a:cs typeface="Quattrocento Sans"/>
              <a:sym typeface="Quattrocento Sans"/>
            </a:endParaRPr>
          </a:p>
          <a:p>
            <a:pPr marL="0" marR="0" lvl="0" indent="0" algn="ctr" rtl="0">
              <a:lnSpc>
                <a:spcPct val="115000"/>
              </a:lnSpc>
              <a:spcBef>
                <a:spcPts val="0"/>
              </a:spcBef>
              <a:spcAft>
                <a:spcPts val="0"/>
              </a:spcAft>
              <a:buClr>
                <a:schemeClr val="dk1"/>
              </a:buClr>
              <a:buSzPts val="1800"/>
              <a:buFont typeface="Arial"/>
              <a:buNone/>
            </a:pPr>
            <a:r>
              <a:rPr lang="en-US" sz="2000" b="1" i="1" u="sng" strike="noStrike" cap="none">
                <a:solidFill>
                  <a:schemeClr val="hlink"/>
                </a:solidFill>
                <a:latin typeface="Quattrocento Sans"/>
                <a:ea typeface="Quattrocento Sans"/>
                <a:cs typeface="Quattrocento Sans"/>
                <a:sym typeface="Quattrocento Sans"/>
                <a:hlinkClick r:id="rId5"/>
              </a:rPr>
              <a:t>https://animoto.com/play/ReMybY7rC7b8Rcv5TLBXmA</a:t>
            </a:r>
            <a:endParaRPr sz="1800" b="1" i="1" u="none" strike="noStrike" cap="none">
              <a:solidFill>
                <a:srgbClr val="0D576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g17e74190e7e_0_29"/>
          <p:cNvSpPr txBox="1">
            <a:spLocks noGrp="1"/>
          </p:cNvSpPr>
          <p:nvPr>
            <p:ph type="title"/>
          </p:nvPr>
        </p:nvSpPr>
        <p:spPr>
          <a:xfrm>
            <a:off x="0" y="25"/>
            <a:ext cx="9144000" cy="990600"/>
          </a:xfrm>
          <a:prstGeom prst="rect">
            <a:avLst/>
          </a:prstGeom>
          <a:solidFill>
            <a:srgbClr val="2C963E"/>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3600"/>
              <a:buFont typeface="Arial"/>
              <a:buNone/>
            </a:pPr>
            <a:endParaRPr sz="3500" b="1">
              <a:solidFill>
                <a:srgbClr val="434343"/>
              </a:solidFill>
              <a:latin typeface="Dosis"/>
              <a:ea typeface="Dosis"/>
              <a:cs typeface="Dosis"/>
              <a:sym typeface="Dosis"/>
            </a:endParaRPr>
          </a:p>
          <a:p>
            <a:pPr marL="0" lvl="0" indent="0" algn="ctr" rtl="0">
              <a:lnSpc>
                <a:spcPct val="100000"/>
              </a:lnSpc>
              <a:spcBef>
                <a:spcPts val="0"/>
              </a:spcBef>
              <a:spcAft>
                <a:spcPts val="0"/>
              </a:spcAft>
              <a:buClr>
                <a:schemeClr val="dk1"/>
              </a:buClr>
              <a:buSzPts val="3600"/>
              <a:buFont typeface="Arial"/>
              <a:buNone/>
            </a:pPr>
            <a:r>
              <a:rPr lang="en-US" sz="3500" b="1">
                <a:solidFill>
                  <a:schemeClr val="lt1"/>
                </a:solidFill>
                <a:latin typeface="Varela Round"/>
                <a:ea typeface="Varela Round"/>
                <a:cs typeface="Varela Round"/>
                <a:sym typeface="Varela Round"/>
              </a:rPr>
              <a:t>What Support We Offer:</a:t>
            </a:r>
            <a:endParaRPr sz="3600" b="1">
              <a:solidFill>
                <a:schemeClr val="lt1"/>
              </a:solidFill>
              <a:latin typeface="Varela Round"/>
              <a:ea typeface="Varela Round"/>
              <a:cs typeface="Varela Round"/>
              <a:sym typeface="Varela Round"/>
            </a:endParaRPr>
          </a:p>
          <a:p>
            <a:pPr marL="0" lvl="0" indent="0" algn="ctr" rtl="0">
              <a:lnSpc>
                <a:spcPct val="100000"/>
              </a:lnSpc>
              <a:spcBef>
                <a:spcPts val="0"/>
              </a:spcBef>
              <a:spcAft>
                <a:spcPts val="0"/>
              </a:spcAft>
              <a:buClr>
                <a:schemeClr val="dk2"/>
              </a:buClr>
              <a:buSzPts val="4400"/>
              <a:buFont typeface="Arial"/>
              <a:buNone/>
            </a:pPr>
            <a:endParaRPr sz="3700" b="1">
              <a:solidFill>
                <a:schemeClr val="lt1"/>
              </a:solidFill>
            </a:endParaRPr>
          </a:p>
        </p:txBody>
      </p:sp>
      <p:pic>
        <p:nvPicPr>
          <p:cNvPr id="843" name="Google Shape;843;g17e74190e7e_0_29"/>
          <p:cNvPicPr preferRelativeResize="0"/>
          <p:nvPr/>
        </p:nvPicPr>
        <p:blipFill rotWithShape="1">
          <a:blip r:embed="rId3">
            <a:alphaModFix/>
          </a:blip>
          <a:srcRect/>
          <a:stretch/>
        </p:blipFill>
        <p:spPr>
          <a:xfrm>
            <a:off x="6693828" y="5867401"/>
            <a:ext cx="2450175" cy="990601"/>
          </a:xfrm>
          <a:prstGeom prst="rect">
            <a:avLst/>
          </a:prstGeom>
          <a:noFill/>
          <a:ln>
            <a:noFill/>
          </a:ln>
        </p:spPr>
      </p:pic>
      <p:sp>
        <p:nvSpPr>
          <p:cNvPr id="844" name="Google Shape;844;g17e74190e7e_0_29"/>
          <p:cNvSpPr txBox="1"/>
          <p:nvPr/>
        </p:nvSpPr>
        <p:spPr>
          <a:xfrm>
            <a:off x="1910300" y="5622250"/>
            <a:ext cx="2190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g17e74190e7e_0_29"/>
          <p:cNvSpPr txBox="1"/>
          <p:nvPr/>
        </p:nvSpPr>
        <p:spPr>
          <a:xfrm>
            <a:off x="187025" y="990625"/>
            <a:ext cx="8790600" cy="6658800"/>
          </a:xfrm>
          <a:prstGeom prst="rect">
            <a:avLst/>
          </a:prstGeom>
          <a:noFill/>
          <a:ln>
            <a:noFill/>
          </a:ln>
        </p:spPr>
        <p:txBody>
          <a:bodyPr spcFirstLastPara="1" wrap="square" lIns="91425" tIns="91425" rIns="91425" bIns="91425" anchor="t" anchorCtr="0">
            <a:spAutoFit/>
          </a:bodyPr>
          <a:lstStyle/>
          <a:p>
            <a:pPr marL="457200" marR="0" lvl="0" indent="-311150" algn="l" rtl="0">
              <a:lnSpc>
                <a:spcPct val="115000"/>
              </a:lnSpc>
              <a:spcBef>
                <a:spcPts val="1200"/>
              </a:spcBef>
              <a:spcAft>
                <a:spcPts val="0"/>
              </a:spcAft>
              <a:buClr>
                <a:srgbClr val="282828"/>
              </a:buClr>
              <a:buSzPts val="1300"/>
              <a:buFont typeface="Varela Round"/>
              <a:buChar char="●"/>
            </a:pPr>
            <a:r>
              <a:rPr lang="en-US" sz="1500" b="0" i="0" u="none" strike="noStrike" cap="none">
                <a:solidFill>
                  <a:srgbClr val="282828"/>
                </a:solidFill>
                <a:highlight>
                  <a:srgbClr val="FFFFFF"/>
                </a:highlight>
                <a:latin typeface="Varela Round"/>
                <a:ea typeface="Varela Round"/>
                <a:cs typeface="Varela Round"/>
                <a:sym typeface="Varela Round"/>
              </a:rPr>
              <a:t>Federal Project Director Technical Support</a:t>
            </a:r>
            <a:endParaRPr sz="1500" b="0" i="0" u="none" strike="noStrike" cap="none">
              <a:solidFill>
                <a:srgbClr val="282828"/>
              </a:solidFill>
              <a:highlight>
                <a:srgbClr val="FFFFFF"/>
              </a:highlight>
              <a:latin typeface="Varela Round"/>
              <a:ea typeface="Varela Round"/>
              <a:cs typeface="Varela Round"/>
              <a:sym typeface="Varela Round"/>
            </a:endParaRPr>
          </a:p>
          <a:p>
            <a:pPr marL="457200" marR="0" lvl="0" indent="-323850" algn="l" rtl="0">
              <a:lnSpc>
                <a:spcPct val="115000"/>
              </a:lnSpc>
              <a:spcBef>
                <a:spcPts val="0"/>
              </a:spcBef>
              <a:spcAft>
                <a:spcPts val="0"/>
              </a:spcAft>
              <a:buClr>
                <a:srgbClr val="282828"/>
              </a:buClr>
              <a:buSzPts val="1500"/>
              <a:buFont typeface="Varela Round"/>
              <a:buChar char="●"/>
            </a:pPr>
            <a:r>
              <a:rPr lang="en-US" sz="1500" b="0" i="0" u="none" strike="noStrike" cap="none">
                <a:solidFill>
                  <a:srgbClr val="282828"/>
                </a:solidFill>
                <a:highlight>
                  <a:srgbClr val="FFFFFF"/>
                </a:highlight>
                <a:latin typeface="Varela Round"/>
                <a:ea typeface="Varela Round"/>
                <a:cs typeface="Varela Round"/>
                <a:sym typeface="Varela Round"/>
              </a:rPr>
              <a:t>Technical Assistance to Identify and Plan for Supplemental Services</a:t>
            </a:r>
            <a:endParaRPr sz="1500" b="0" i="0" u="none" strike="noStrike" cap="none">
              <a:solidFill>
                <a:srgbClr val="282828"/>
              </a:solidFill>
              <a:highlight>
                <a:srgbClr val="FFFFFF"/>
              </a:highlight>
              <a:latin typeface="Varela Round"/>
              <a:ea typeface="Varela Round"/>
              <a:cs typeface="Varela Round"/>
              <a:sym typeface="Varela Round"/>
            </a:endParaRPr>
          </a:p>
          <a:p>
            <a:pPr marL="457200" marR="0" lvl="0" indent="-323850" algn="l" rtl="0">
              <a:lnSpc>
                <a:spcPct val="115000"/>
              </a:lnSpc>
              <a:spcBef>
                <a:spcPts val="0"/>
              </a:spcBef>
              <a:spcAft>
                <a:spcPts val="0"/>
              </a:spcAft>
              <a:buClr>
                <a:srgbClr val="282828"/>
              </a:buClr>
              <a:buSzPts val="1500"/>
              <a:buFont typeface="Varela Round"/>
              <a:buChar char="●"/>
            </a:pPr>
            <a:r>
              <a:rPr lang="en-US" sz="1500" b="0" i="0" u="none" strike="noStrike" cap="none">
                <a:solidFill>
                  <a:srgbClr val="282828"/>
                </a:solidFill>
                <a:highlight>
                  <a:srgbClr val="FFFFFF"/>
                </a:highlight>
                <a:latin typeface="Varela Round"/>
                <a:ea typeface="Varela Round"/>
                <a:cs typeface="Varela Round"/>
                <a:sym typeface="Varela Round"/>
              </a:rPr>
              <a:t>Migrant 101 and 201 Trainings that offer awareness to educators on the unique needs of migratory children and families</a:t>
            </a:r>
            <a:endParaRPr sz="1500" b="0" i="0" u="none" strike="noStrike" cap="none">
              <a:solidFill>
                <a:srgbClr val="282828"/>
              </a:solidFill>
              <a:highlight>
                <a:srgbClr val="FFFFFF"/>
              </a:highlight>
              <a:latin typeface="Varela Round"/>
              <a:ea typeface="Varela Round"/>
              <a:cs typeface="Varela Round"/>
              <a:sym typeface="Varela Round"/>
            </a:endParaRPr>
          </a:p>
          <a:p>
            <a:pPr marL="457200" marR="0" lvl="0" indent="-323850" algn="l" rtl="0">
              <a:lnSpc>
                <a:spcPct val="115000"/>
              </a:lnSpc>
              <a:spcBef>
                <a:spcPts val="0"/>
              </a:spcBef>
              <a:spcAft>
                <a:spcPts val="0"/>
              </a:spcAft>
              <a:buClr>
                <a:srgbClr val="282828"/>
              </a:buClr>
              <a:buSzPts val="1500"/>
              <a:buFont typeface="Varela Round"/>
              <a:buChar char="●"/>
            </a:pPr>
            <a:r>
              <a:rPr lang="en-US" sz="1500" b="0" i="0" u="none" strike="noStrike" cap="none">
                <a:solidFill>
                  <a:srgbClr val="282828"/>
                </a:solidFill>
                <a:highlight>
                  <a:srgbClr val="FFFFFF"/>
                </a:highlight>
                <a:latin typeface="Varela Round"/>
                <a:ea typeface="Varela Round"/>
                <a:cs typeface="Varela Round"/>
                <a:sym typeface="Varela Round"/>
              </a:rPr>
              <a:t>Services to Support Districts and School in Analysis of Data</a:t>
            </a:r>
            <a:endParaRPr sz="1500" b="0" i="0" u="none" strike="noStrike" cap="none">
              <a:solidFill>
                <a:srgbClr val="282828"/>
              </a:solidFill>
              <a:highlight>
                <a:srgbClr val="FFFFFF"/>
              </a:highlight>
              <a:latin typeface="Varela Round"/>
              <a:ea typeface="Varela Round"/>
              <a:cs typeface="Varela Round"/>
              <a:sym typeface="Varela Round"/>
            </a:endParaRPr>
          </a:p>
          <a:p>
            <a:pPr marL="457200" marR="0" lvl="0" indent="-323850" algn="l" rtl="0">
              <a:lnSpc>
                <a:spcPct val="115000"/>
              </a:lnSpc>
              <a:spcBef>
                <a:spcPts val="0"/>
              </a:spcBef>
              <a:spcAft>
                <a:spcPts val="0"/>
              </a:spcAft>
              <a:buClr>
                <a:srgbClr val="282828"/>
              </a:buClr>
              <a:buSzPts val="1500"/>
              <a:buFont typeface="Varela Round"/>
              <a:buChar char="●"/>
            </a:pPr>
            <a:r>
              <a:rPr lang="en-US" sz="1500" b="0" i="0" u="none" strike="noStrike" cap="none">
                <a:solidFill>
                  <a:srgbClr val="282828"/>
                </a:solidFill>
                <a:highlight>
                  <a:srgbClr val="FFFFFF"/>
                </a:highlight>
                <a:latin typeface="Varela Round"/>
                <a:ea typeface="Varela Round"/>
                <a:cs typeface="Varela Round"/>
                <a:sym typeface="Varela Round"/>
              </a:rPr>
              <a:t>Applied Science, Math and English trainings aligning with Washington State K-12 Learning Standards and Next Generation Science Standards to support English Language Learners</a:t>
            </a:r>
            <a:endParaRPr sz="1500" b="0" i="0" u="none" strike="noStrike" cap="none">
              <a:solidFill>
                <a:srgbClr val="282828"/>
              </a:solidFill>
              <a:highlight>
                <a:srgbClr val="FFFFFF"/>
              </a:highlight>
              <a:latin typeface="Varela Round"/>
              <a:ea typeface="Varela Round"/>
              <a:cs typeface="Varela Round"/>
              <a:sym typeface="Varela Round"/>
            </a:endParaRPr>
          </a:p>
          <a:p>
            <a:pPr marL="457200" marR="0" lvl="0" indent="-323850" algn="l" rtl="0">
              <a:lnSpc>
                <a:spcPct val="115000"/>
              </a:lnSpc>
              <a:spcBef>
                <a:spcPts val="0"/>
              </a:spcBef>
              <a:spcAft>
                <a:spcPts val="0"/>
              </a:spcAft>
              <a:buClr>
                <a:srgbClr val="282828"/>
              </a:buClr>
              <a:buSzPts val="1500"/>
              <a:buFont typeface="Varela Round"/>
              <a:buChar char="●"/>
            </a:pPr>
            <a:r>
              <a:rPr lang="en-US" sz="1500" b="0" i="0" u="none" strike="noStrike" cap="none">
                <a:solidFill>
                  <a:srgbClr val="282828"/>
                </a:solidFill>
                <a:highlight>
                  <a:srgbClr val="FFFFFF"/>
                </a:highlight>
                <a:latin typeface="Varela Round"/>
                <a:ea typeface="Varela Round"/>
                <a:cs typeface="Varela Round"/>
                <a:sym typeface="Varela Round"/>
              </a:rPr>
              <a:t>Training and Technical Assistance for Migrant Graduation Specialists, Student Advocates, Recruiters, and Record Clerks</a:t>
            </a:r>
            <a:endParaRPr sz="1500" b="0" i="0" u="none" strike="noStrike" cap="none">
              <a:solidFill>
                <a:srgbClr val="282828"/>
              </a:solidFill>
              <a:highlight>
                <a:srgbClr val="FFFFFF"/>
              </a:highlight>
              <a:latin typeface="Varela Round"/>
              <a:ea typeface="Varela Round"/>
              <a:cs typeface="Varela Round"/>
              <a:sym typeface="Varela Round"/>
            </a:endParaRPr>
          </a:p>
          <a:p>
            <a:pPr marL="457200" marR="0" lvl="0" indent="-323850" algn="l" rtl="0">
              <a:lnSpc>
                <a:spcPct val="115000"/>
              </a:lnSpc>
              <a:spcBef>
                <a:spcPts val="0"/>
              </a:spcBef>
              <a:spcAft>
                <a:spcPts val="0"/>
              </a:spcAft>
              <a:buClr>
                <a:srgbClr val="282828"/>
              </a:buClr>
              <a:buSzPts val="1500"/>
              <a:buFont typeface="Varela Round"/>
              <a:buChar char="●"/>
            </a:pPr>
            <a:r>
              <a:rPr lang="en-US" sz="1500" b="0" i="0" u="none" strike="noStrike" cap="none">
                <a:solidFill>
                  <a:srgbClr val="282828"/>
                </a:solidFill>
                <a:highlight>
                  <a:srgbClr val="FFFFFF"/>
                </a:highlight>
                <a:latin typeface="Varela Round"/>
                <a:ea typeface="Varela Round"/>
                <a:cs typeface="Varela Round"/>
                <a:sym typeface="Varela Round"/>
              </a:rPr>
              <a:t>Migrant Summer School Support &amp; Planning</a:t>
            </a:r>
            <a:endParaRPr sz="1500" b="0" i="0" u="none" strike="noStrike" cap="none">
              <a:solidFill>
                <a:srgbClr val="282828"/>
              </a:solidFill>
              <a:highlight>
                <a:srgbClr val="FFFFFF"/>
              </a:highlight>
              <a:latin typeface="Varela Round"/>
              <a:ea typeface="Varela Round"/>
              <a:cs typeface="Varela Round"/>
              <a:sym typeface="Varela Round"/>
            </a:endParaRPr>
          </a:p>
          <a:p>
            <a:pPr marL="457200" marR="0" lvl="0" indent="-323850" algn="l" rtl="0">
              <a:lnSpc>
                <a:spcPct val="115000"/>
              </a:lnSpc>
              <a:spcBef>
                <a:spcPts val="0"/>
              </a:spcBef>
              <a:spcAft>
                <a:spcPts val="0"/>
              </a:spcAft>
              <a:buClr>
                <a:srgbClr val="282828"/>
              </a:buClr>
              <a:buSzPts val="1500"/>
              <a:buFont typeface="Varela Round"/>
              <a:buChar char="●"/>
            </a:pPr>
            <a:r>
              <a:rPr lang="en-US" sz="1500" b="0" i="0" u="none" strike="noStrike" cap="none">
                <a:solidFill>
                  <a:srgbClr val="282828"/>
                </a:solidFill>
                <a:highlight>
                  <a:srgbClr val="FFFFFF"/>
                </a:highlight>
                <a:latin typeface="Varela Round"/>
                <a:ea typeface="Varela Round"/>
                <a:cs typeface="Varela Round"/>
                <a:sym typeface="Varela Round"/>
              </a:rPr>
              <a:t>Training and Technical Assistance to school migrant program staff to Re-engage Out-of-School Youth</a:t>
            </a:r>
            <a:endParaRPr sz="1500" b="0" i="0" u="none" strike="noStrike" cap="none">
              <a:solidFill>
                <a:srgbClr val="282828"/>
              </a:solidFill>
              <a:highlight>
                <a:srgbClr val="FFFFFF"/>
              </a:highlight>
              <a:latin typeface="Varela Round"/>
              <a:ea typeface="Varela Round"/>
              <a:cs typeface="Varela Round"/>
              <a:sym typeface="Varela Round"/>
            </a:endParaRPr>
          </a:p>
          <a:p>
            <a:pPr marL="457200" marR="0" lvl="0" indent="-311150" algn="l" rtl="0">
              <a:lnSpc>
                <a:spcPct val="115000"/>
              </a:lnSpc>
              <a:spcBef>
                <a:spcPts val="0"/>
              </a:spcBef>
              <a:spcAft>
                <a:spcPts val="0"/>
              </a:spcAft>
              <a:buClr>
                <a:srgbClr val="282828"/>
              </a:buClr>
              <a:buSzPts val="1300"/>
              <a:buFont typeface="Varela Round"/>
              <a:buChar char="●"/>
            </a:pPr>
            <a:r>
              <a:rPr lang="en-US" sz="1500" b="0" i="0" u="none" strike="noStrike" cap="none">
                <a:solidFill>
                  <a:srgbClr val="282828"/>
                </a:solidFill>
                <a:highlight>
                  <a:srgbClr val="FFFFFF"/>
                </a:highlight>
                <a:latin typeface="Varela Round"/>
                <a:ea typeface="Varela Round"/>
                <a:cs typeface="Varela Round"/>
                <a:sym typeface="Varela Round"/>
              </a:rPr>
              <a:t>Training and Technical Assistance to school migrant program staff to support the Health of Migratory children and families</a:t>
            </a:r>
            <a:endParaRPr sz="1500" b="0" i="0" u="none" strike="noStrike" cap="none">
              <a:solidFill>
                <a:srgbClr val="282828"/>
              </a:solidFill>
              <a:highlight>
                <a:srgbClr val="FFFFFF"/>
              </a:highlight>
              <a:latin typeface="Varela Round"/>
              <a:ea typeface="Varela Round"/>
              <a:cs typeface="Varela Round"/>
              <a:sym typeface="Varela Round"/>
            </a:endParaRPr>
          </a:p>
          <a:p>
            <a:pPr marL="457200" marR="0" lvl="0" indent="-323850" algn="l" rtl="0">
              <a:lnSpc>
                <a:spcPct val="115000"/>
              </a:lnSpc>
              <a:spcBef>
                <a:spcPts val="0"/>
              </a:spcBef>
              <a:spcAft>
                <a:spcPts val="0"/>
              </a:spcAft>
              <a:buClr>
                <a:srgbClr val="282828"/>
              </a:buClr>
              <a:buSzPts val="1500"/>
              <a:buFont typeface="Varela Round"/>
              <a:buChar char="●"/>
            </a:pPr>
            <a:r>
              <a:rPr lang="en-US" sz="1500" b="0" i="0" u="none" strike="noStrike" cap="none">
                <a:solidFill>
                  <a:srgbClr val="282828"/>
                </a:solidFill>
                <a:highlight>
                  <a:srgbClr val="FFFFFF"/>
                </a:highlight>
                <a:latin typeface="Varela Round"/>
                <a:ea typeface="Varela Round"/>
                <a:cs typeface="Varela Round"/>
                <a:sym typeface="Varela Round"/>
              </a:rPr>
              <a:t>Family Engagement Training to Districts</a:t>
            </a:r>
            <a:endParaRPr sz="1500" b="0" i="0" u="none" strike="noStrike" cap="none">
              <a:solidFill>
                <a:srgbClr val="282828"/>
              </a:solidFill>
              <a:highlight>
                <a:srgbClr val="FFFFFF"/>
              </a:highlight>
              <a:latin typeface="Varela Round"/>
              <a:ea typeface="Varela Round"/>
              <a:cs typeface="Varela Round"/>
              <a:sym typeface="Varela Round"/>
            </a:endParaRPr>
          </a:p>
          <a:p>
            <a:pPr marL="457200" marR="0" lvl="0" indent="-323850" algn="l" rtl="0">
              <a:lnSpc>
                <a:spcPct val="115000"/>
              </a:lnSpc>
              <a:spcBef>
                <a:spcPts val="0"/>
              </a:spcBef>
              <a:spcAft>
                <a:spcPts val="0"/>
              </a:spcAft>
              <a:buClr>
                <a:srgbClr val="282828"/>
              </a:buClr>
              <a:buSzPts val="1500"/>
              <a:buFont typeface="Varela Round"/>
              <a:buChar char="●"/>
            </a:pPr>
            <a:r>
              <a:rPr lang="en-US" sz="1500" b="0" i="0" u="none" strike="noStrike" cap="none">
                <a:solidFill>
                  <a:srgbClr val="282828"/>
                </a:solidFill>
                <a:highlight>
                  <a:srgbClr val="FFFFFF"/>
                </a:highlight>
                <a:latin typeface="Varela Round"/>
                <a:ea typeface="Varela Round"/>
                <a:cs typeface="Varela Round"/>
                <a:sym typeface="Varela Round"/>
              </a:rPr>
              <a:t>Compliance and Evaluation Services</a:t>
            </a:r>
            <a:endParaRPr sz="1500" b="0" i="0" u="none" strike="noStrike" cap="none">
              <a:solidFill>
                <a:srgbClr val="282828"/>
              </a:solidFill>
              <a:highlight>
                <a:srgbClr val="FFFFFF"/>
              </a:highlight>
              <a:latin typeface="Varela Round"/>
              <a:ea typeface="Varela Round"/>
              <a:cs typeface="Varela Round"/>
              <a:sym typeface="Varela Round"/>
            </a:endParaRPr>
          </a:p>
          <a:p>
            <a:pPr marL="457200" marR="0" lvl="0" indent="-323850" algn="l" rtl="0">
              <a:lnSpc>
                <a:spcPct val="115000"/>
              </a:lnSpc>
              <a:spcBef>
                <a:spcPts val="0"/>
              </a:spcBef>
              <a:spcAft>
                <a:spcPts val="0"/>
              </a:spcAft>
              <a:buClr>
                <a:srgbClr val="282828"/>
              </a:buClr>
              <a:buSzPts val="1500"/>
              <a:buFont typeface="Varela Round"/>
              <a:buChar char="●"/>
            </a:pPr>
            <a:r>
              <a:rPr lang="en-US" sz="1500" b="0" i="0" u="none" strike="noStrike" cap="none">
                <a:solidFill>
                  <a:srgbClr val="282828"/>
                </a:solidFill>
                <a:highlight>
                  <a:srgbClr val="FFFFFF"/>
                </a:highlight>
                <a:latin typeface="Varela Round"/>
                <a:ea typeface="Varela Round"/>
                <a:cs typeface="Varela Round"/>
                <a:sym typeface="Varela Round"/>
              </a:rPr>
              <a:t>Re-engagement support and services to Out-of-School Youth ages 16-21 years old</a:t>
            </a:r>
            <a:endParaRPr sz="1500" b="0" i="0" u="none" strike="noStrike" cap="none">
              <a:solidFill>
                <a:srgbClr val="282828"/>
              </a:solidFill>
              <a:highlight>
                <a:srgbClr val="FFFFFF"/>
              </a:highlight>
              <a:latin typeface="Varela Round"/>
              <a:ea typeface="Varela Round"/>
              <a:cs typeface="Varela Round"/>
              <a:sym typeface="Varela Round"/>
            </a:endParaRPr>
          </a:p>
          <a:p>
            <a:pPr marL="457200" marR="0" lvl="0" indent="-323850" algn="l" rtl="0">
              <a:lnSpc>
                <a:spcPct val="115000"/>
              </a:lnSpc>
              <a:spcBef>
                <a:spcPts val="0"/>
              </a:spcBef>
              <a:spcAft>
                <a:spcPts val="0"/>
              </a:spcAft>
              <a:buClr>
                <a:srgbClr val="282828"/>
              </a:buClr>
              <a:buSzPts val="1500"/>
              <a:buFont typeface="Varela Round"/>
              <a:buChar char="●"/>
            </a:pPr>
            <a:r>
              <a:rPr lang="en-US" sz="1500" b="0" i="0" u="none" strike="noStrike" cap="none">
                <a:solidFill>
                  <a:srgbClr val="282828"/>
                </a:solidFill>
                <a:highlight>
                  <a:srgbClr val="FFFFFF"/>
                </a:highlight>
                <a:latin typeface="Varela Round"/>
                <a:ea typeface="Varela Round"/>
                <a:cs typeface="Varela Round"/>
                <a:sym typeface="Varela Round"/>
              </a:rPr>
              <a:t>School Readiness Support for Early Learners</a:t>
            </a:r>
            <a:endParaRPr sz="1500" b="0" i="0" u="none" strike="noStrike" cap="none">
              <a:solidFill>
                <a:srgbClr val="282828"/>
              </a:solidFill>
              <a:highlight>
                <a:srgbClr val="FFFFFF"/>
              </a:highlight>
              <a:latin typeface="Varela Round"/>
              <a:ea typeface="Varela Round"/>
              <a:cs typeface="Varela Round"/>
              <a:sym typeface="Varela Round"/>
            </a:endParaRPr>
          </a:p>
          <a:p>
            <a:pPr marL="457200" marR="0" lvl="0" indent="-323850" algn="l" rtl="0">
              <a:lnSpc>
                <a:spcPct val="115000"/>
              </a:lnSpc>
              <a:spcBef>
                <a:spcPts val="0"/>
              </a:spcBef>
              <a:spcAft>
                <a:spcPts val="0"/>
              </a:spcAft>
              <a:buClr>
                <a:srgbClr val="282828"/>
              </a:buClr>
              <a:buSzPts val="1500"/>
              <a:buFont typeface="Varela Round"/>
              <a:buChar char="●"/>
            </a:pPr>
            <a:r>
              <a:rPr lang="en-US" sz="1500" b="0" i="0" u="none" strike="noStrike" cap="none">
                <a:solidFill>
                  <a:srgbClr val="282828"/>
                </a:solidFill>
                <a:highlight>
                  <a:srgbClr val="FFFFFF"/>
                </a:highlight>
                <a:latin typeface="Varela Round"/>
                <a:ea typeface="Varela Round"/>
                <a:cs typeface="Varela Round"/>
                <a:sym typeface="Varela Round"/>
              </a:rPr>
              <a:t>Career Readiness support </a:t>
            </a:r>
            <a:endParaRPr sz="1500" b="0" i="0" u="none" strike="noStrike" cap="none">
              <a:solidFill>
                <a:srgbClr val="282828"/>
              </a:solidFill>
              <a:highlight>
                <a:srgbClr val="FFFFFF"/>
              </a:highlight>
              <a:latin typeface="Varela Round"/>
              <a:ea typeface="Varela Round"/>
              <a:cs typeface="Varela Round"/>
              <a:sym typeface="Varela Round"/>
            </a:endParaRPr>
          </a:p>
          <a:p>
            <a:pPr marL="0" marR="0" lvl="0" indent="0" algn="l" rtl="0">
              <a:lnSpc>
                <a:spcPct val="115000"/>
              </a:lnSpc>
              <a:spcBef>
                <a:spcPts val="1200"/>
              </a:spcBef>
              <a:spcAft>
                <a:spcPts val="0"/>
              </a:spcAft>
              <a:buClr>
                <a:srgbClr val="000000"/>
              </a:buClr>
              <a:buSzPts val="1400"/>
              <a:buFont typeface="Arial"/>
              <a:buNone/>
            </a:pPr>
            <a:endParaRPr sz="1400" b="0" i="0" u="none" strike="noStrike" cap="none">
              <a:solidFill>
                <a:srgbClr val="282828"/>
              </a:solidFill>
              <a:highlight>
                <a:srgbClr val="FFFFFF"/>
              </a:highlight>
              <a:latin typeface="Varela Round"/>
              <a:ea typeface="Varela Round"/>
              <a:cs typeface="Varela Round"/>
              <a:sym typeface="Varela Round"/>
            </a:endParaRPr>
          </a:p>
          <a:p>
            <a:pPr marL="0" marR="0" lvl="0" indent="0" algn="l" rtl="0">
              <a:lnSpc>
                <a:spcPct val="150000"/>
              </a:lnSpc>
              <a:spcBef>
                <a:spcPts val="1200"/>
              </a:spcBef>
              <a:spcAft>
                <a:spcPts val="0"/>
              </a:spcAft>
              <a:buClr>
                <a:srgbClr val="000000"/>
              </a:buClr>
              <a:buSzPts val="1700"/>
              <a:buFont typeface="Arial"/>
              <a:buNone/>
            </a:pPr>
            <a:endParaRPr sz="17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g17e74190e7e_0_43"/>
          <p:cNvSpPr txBox="1">
            <a:spLocks noGrp="1"/>
          </p:cNvSpPr>
          <p:nvPr>
            <p:ph type="title"/>
          </p:nvPr>
        </p:nvSpPr>
        <p:spPr>
          <a:xfrm>
            <a:off x="0" y="25"/>
            <a:ext cx="9144000" cy="990600"/>
          </a:xfrm>
          <a:prstGeom prst="rect">
            <a:avLst/>
          </a:prstGeom>
          <a:solidFill>
            <a:srgbClr val="2C963E"/>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3600"/>
              <a:buFont typeface="Arial"/>
              <a:buNone/>
            </a:pPr>
            <a:endParaRPr sz="3500" b="1">
              <a:solidFill>
                <a:srgbClr val="434343"/>
              </a:solidFill>
              <a:latin typeface="Dosis"/>
              <a:ea typeface="Dosis"/>
              <a:cs typeface="Dosis"/>
              <a:sym typeface="Dosis"/>
            </a:endParaRPr>
          </a:p>
          <a:p>
            <a:pPr marL="0" lvl="0" indent="0" algn="ctr" rtl="0">
              <a:lnSpc>
                <a:spcPct val="100000"/>
              </a:lnSpc>
              <a:spcBef>
                <a:spcPts val="0"/>
              </a:spcBef>
              <a:spcAft>
                <a:spcPts val="0"/>
              </a:spcAft>
              <a:buClr>
                <a:schemeClr val="dk1"/>
              </a:buClr>
              <a:buSzPts val="3600"/>
              <a:buFont typeface="Arial"/>
              <a:buNone/>
            </a:pPr>
            <a:r>
              <a:rPr lang="en-US" sz="3500" b="1">
                <a:solidFill>
                  <a:schemeClr val="lt1"/>
                </a:solidFill>
                <a:latin typeface="Varela Round"/>
                <a:ea typeface="Varela Round"/>
                <a:cs typeface="Varela Round"/>
                <a:sym typeface="Varela Round"/>
              </a:rPr>
              <a:t>MEP: A Team Effort</a:t>
            </a:r>
            <a:r>
              <a:rPr lang="en-US" sz="3600" b="1">
                <a:solidFill>
                  <a:schemeClr val="lt1"/>
                </a:solidFill>
                <a:latin typeface="Varela Round"/>
                <a:ea typeface="Varela Round"/>
                <a:cs typeface="Varela Round"/>
                <a:sym typeface="Varela Round"/>
              </a:rPr>
              <a:t> </a:t>
            </a:r>
            <a:endParaRPr sz="3600" b="1">
              <a:solidFill>
                <a:schemeClr val="lt1"/>
              </a:solidFill>
              <a:latin typeface="Varela Round"/>
              <a:ea typeface="Varela Round"/>
              <a:cs typeface="Varela Round"/>
              <a:sym typeface="Varela Round"/>
            </a:endParaRPr>
          </a:p>
          <a:p>
            <a:pPr marL="0" lvl="0" indent="0" algn="ctr" rtl="0">
              <a:lnSpc>
                <a:spcPct val="100000"/>
              </a:lnSpc>
              <a:spcBef>
                <a:spcPts val="0"/>
              </a:spcBef>
              <a:spcAft>
                <a:spcPts val="0"/>
              </a:spcAft>
              <a:buClr>
                <a:schemeClr val="dk2"/>
              </a:buClr>
              <a:buSzPts val="4400"/>
              <a:buFont typeface="Arial"/>
              <a:buNone/>
            </a:pPr>
            <a:endParaRPr sz="3700" b="1">
              <a:solidFill>
                <a:schemeClr val="lt1"/>
              </a:solidFill>
            </a:endParaRPr>
          </a:p>
        </p:txBody>
      </p:sp>
      <p:pic>
        <p:nvPicPr>
          <p:cNvPr id="852" name="Google Shape;852;g17e74190e7e_0_43"/>
          <p:cNvPicPr preferRelativeResize="0"/>
          <p:nvPr/>
        </p:nvPicPr>
        <p:blipFill rotWithShape="1">
          <a:blip r:embed="rId3">
            <a:alphaModFix/>
          </a:blip>
          <a:srcRect/>
          <a:stretch/>
        </p:blipFill>
        <p:spPr>
          <a:xfrm>
            <a:off x="6693828" y="5867401"/>
            <a:ext cx="2450175" cy="990601"/>
          </a:xfrm>
          <a:prstGeom prst="rect">
            <a:avLst/>
          </a:prstGeom>
          <a:noFill/>
          <a:ln>
            <a:noFill/>
          </a:ln>
        </p:spPr>
      </p:pic>
      <p:sp>
        <p:nvSpPr>
          <p:cNvPr id="853" name="Google Shape;853;g17e74190e7e_0_43"/>
          <p:cNvSpPr txBox="1"/>
          <p:nvPr/>
        </p:nvSpPr>
        <p:spPr>
          <a:xfrm>
            <a:off x="1910300" y="5622250"/>
            <a:ext cx="2190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g17e74190e7e_0_43"/>
          <p:cNvSpPr txBox="1"/>
          <p:nvPr/>
        </p:nvSpPr>
        <p:spPr>
          <a:xfrm>
            <a:off x="605275" y="1428025"/>
            <a:ext cx="3736500" cy="323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000000"/>
                </a:solidFill>
                <a:latin typeface="Arial"/>
                <a:ea typeface="Arial"/>
                <a:cs typeface="Arial"/>
                <a:sym typeface="Arial"/>
              </a:rPr>
              <a:t>Innovative Projects:</a:t>
            </a:r>
            <a:endParaRPr sz="2000" b="1"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457200" marR="0" lvl="0" indent="-355600" algn="l" rtl="0">
              <a:lnSpc>
                <a:spcPct val="150000"/>
              </a:lnSpc>
              <a:spcBef>
                <a:spcPts val="0"/>
              </a:spcBef>
              <a:spcAft>
                <a:spcPts val="0"/>
              </a:spcAft>
              <a:buClr>
                <a:srgbClr val="000000"/>
              </a:buClr>
              <a:buSzPts val="2000"/>
              <a:buFont typeface="Arial"/>
              <a:buChar char="●"/>
            </a:pPr>
            <a:r>
              <a:rPr lang="en-US" sz="2000"/>
              <a:t>Rising Together Leadership Conference in March 2024. More information to come.</a:t>
            </a:r>
            <a:endParaRPr sz="2000"/>
          </a:p>
          <a:p>
            <a:pPr marL="457200" marR="0" lvl="0" indent="-355600" algn="l" rtl="0">
              <a:lnSpc>
                <a:spcPct val="150000"/>
              </a:lnSpc>
              <a:spcBef>
                <a:spcPts val="0"/>
              </a:spcBef>
              <a:spcAft>
                <a:spcPts val="0"/>
              </a:spcAft>
              <a:buClr>
                <a:srgbClr val="000000"/>
              </a:buClr>
              <a:buSzPts val="2000"/>
              <a:buFont typeface="Arial"/>
              <a:buChar char="●"/>
            </a:pPr>
            <a:r>
              <a:rPr lang="en-US" sz="2000"/>
              <a:t>Parent  Enrichment Session.</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855" name="Google Shape;855;g17e74190e7e_0_43"/>
          <p:cNvPicPr preferRelativeResize="0"/>
          <p:nvPr/>
        </p:nvPicPr>
        <p:blipFill>
          <a:blip r:embed="rId4">
            <a:alphaModFix/>
          </a:blip>
          <a:stretch>
            <a:fillRect/>
          </a:stretch>
        </p:blipFill>
        <p:spPr>
          <a:xfrm>
            <a:off x="5426801" y="1396400"/>
            <a:ext cx="3153250" cy="406522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25"/>
          <p:cNvSpPr txBox="1"/>
          <p:nvPr/>
        </p:nvSpPr>
        <p:spPr>
          <a:xfrm>
            <a:off x="0" y="0"/>
            <a:ext cx="838200" cy="6858000"/>
          </a:xfrm>
          <a:prstGeom prst="rect">
            <a:avLst/>
          </a:prstGeom>
          <a:solidFill>
            <a:srgbClr val="2C96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61" name="Google Shape;861;p25"/>
          <p:cNvSpPr txBox="1"/>
          <p:nvPr/>
        </p:nvSpPr>
        <p:spPr>
          <a:xfrm>
            <a:off x="1032750" y="-78025"/>
            <a:ext cx="7772400" cy="712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660000"/>
              </a:buClr>
              <a:buSzPts val="3600"/>
              <a:buFont typeface="Tahoma"/>
              <a:buNone/>
            </a:pPr>
            <a:r>
              <a:rPr lang="en-US" sz="3600" b="1" i="1" u="none" strike="noStrike" cap="none">
                <a:solidFill>
                  <a:srgbClr val="003F30"/>
                </a:solidFill>
                <a:latin typeface="Varela Round"/>
                <a:ea typeface="Varela Round"/>
                <a:cs typeface="Varela Round"/>
                <a:sym typeface="Varela Round"/>
              </a:rPr>
              <a:t>Contact Information</a:t>
            </a:r>
            <a:endParaRPr sz="1400" b="0" i="0" u="none" strike="noStrike" cap="none">
              <a:solidFill>
                <a:srgbClr val="003F30"/>
              </a:solidFill>
              <a:latin typeface="Varela Round"/>
              <a:ea typeface="Varela Round"/>
              <a:cs typeface="Varela Round"/>
              <a:sym typeface="Varela Round"/>
            </a:endParaRPr>
          </a:p>
        </p:txBody>
      </p:sp>
      <p:pic>
        <p:nvPicPr>
          <p:cNvPr id="862" name="Google Shape;862;p25"/>
          <p:cNvPicPr preferRelativeResize="0"/>
          <p:nvPr/>
        </p:nvPicPr>
        <p:blipFill rotWithShape="1">
          <a:blip r:embed="rId3">
            <a:alphaModFix/>
          </a:blip>
          <a:srcRect/>
          <a:stretch/>
        </p:blipFill>
        <p:spPr>
          <a:xfrm>
            <a:off x="6858000" y="5933775"/>
            <a:ext cx="2285998" cy="924226"/>
          </a:xfrm>
          <a:prstGeom prst="rect">
            <a:avLst/>
          </a:prstGeom>
          <a:noFill/>
          <a:ln>
            <a:noFill/>
          </a:ln>
        </p:spPr>
      </p:pic>
      <p:pic>
        <p:nvPicPr>
          <p:cNvPr id="863" name="Google Shape;863;p25"/>
          <p:cNvPicPr preferRelativeResize="0"/>
          <p:nvPr/>
        </p:nvPicPr>
        <p:blipFill>
          <a:blip r:embed="rId4">
            <a:alphaModFix/>
          </a:blip>
          <a:stretch>
            <a:fillRect/>
          </a:stretch>
        </p:blipFill>
        <p:spPr>
          <a:xfrm>
            <a:off x="1153148" y="634175"/>
            <a:ext cx="7149101" cy="5177400"/>
          </a:xfrm>
          <a:prstGeom prst="rect">
            <a:avLst/>
          </a:prstGeom>
          <a:noFill/>
          <a:ln>
            <a:noFill/>
          </a:ln>
        </p:spPr>
      </p:pic>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ga78041e6e4_0_1"/>
          <p:cNvSpPr/>
          <p:nvPr/>
        </p:nvSpPr>
        <p:spPr>
          <a:xfrm>
            <a:off x="435300" y="1205638"/>
            <a:ext cx="8273400" cy="3669600"/>
          </a:xfrm>
          <a:prstGeom prst="rect">
            <a:avLst/>
          </a:prstGeom>
          <a:solidFill>
            <a:srgbClr val="2C963E">
              <a:alpha val="82352"/>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70" name="Google Shape;870;ga78041e6e4_0_1"/>
          <p:cNvPicPr preferRelativeResize="0"/>
          <p:nvPr/>
        </p:nvPicPr>
        <p:blipFill rotWithShape="1">
          <a:blip r:embed="rId3">
            <a:alphaModFix/>
          </a:blip>
          <a:srcRect/>
          <a:stretch/>
        </p:blipFill>
        <p:spPr>
          <a:xfrm>
            <a:off x="6858000" y="5933775"/>
            <a:ext cx="2285998" cy="924226"/>
          </a:xfrm>
          <a:prstGeom prst="rect">
            <a:avLst/>
          </a:prstGeom>
          <a:noFill/>
          <a:ln>
            <a:noFill/>
          </a:ln>
        </p:spPr>
      </p:pic>
      <p:pic>
        <p:nvPicPr>
          <p:cNvPr id="871" name="Google Shape;871;ga78041e6e4_0_1"/>
          <p:cNvPicPr preferRelativeResize="0"/>
          <p:nvPr/>
        </p:nvPicPr>
        <p:blipFill rotWithShape="1">
          <a:blip r:embed="rId4">
            <a:alphaModFix/>
          </a:blip>
          <a:srcRect/>
          <a:stretch/>
        </p:blipFill>
        <p:spPr>
          <a:xfrm>
            <a:off x="661025" y="1406425"/>
            <a:ext cx="7821950" cy="33681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12b38031578_0_2094"/>
          <p:cNvSpPr txBox="1"/>
          <p:nvPr/>
        </p:nvSpPr>
        <p:spPr>
          <a:xfrm>
            <a:off x="0" y="0"/>
            <a:ext cx="838200" cy="6858000"/>
          </a:xfrm>
          <a:prstGeom prst="rect">
            <a:avLst/>
          </a:prstGeom>
          <a:solidFill>
            <a:srgbClr val="2C96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21" name="Google Shape;521;g12b38031578_0_2094"/>
          <p:cNvSpPr txBox="1"/>
          <p:nvPr/>
        </p:nvSpPr>
        <p:spPr>
          <a:xfrm>
            <a:off x="838200" y="2134572"/>
            <a:ext cx="8509800" cy="2713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Black"/>
              <a:buNone/>
            </a:pPr>
            <a:r>
              <a:rPr lang="en-US" sz="2500" b="1" i="0" u="none" strike="noStrike" cap="none">
                <a:solidFill>
                  <a:srgbClr val="003F30"/>
                </a:solidFill>
                <a:latin typeface="Dosis"/>
                <a:ea typeface="Dosis"/>
                <a:cs typeface="Dosis"/>
                <a:sym typeface="Dosis"/>
              </a:rPr>
              <a:t>Cynthia Juarez- Executive Director</a:t>
            </a:r>
            <a:endParaRPr sz="2500" b="1" i="0" u="none" strike="noStrike" cap="none">
              <a:solidFill>
                <a:srgbClr val="003F30"/>
              </a:solidFill>
              <a:latin typeface="Dosis"/>
              <a:ea typeface="Dosis"/>
              <a:cs typeface="Dosis"/>
              <a:sym typeface="Dosis"/>
            </a:endParaRPr>
          </a:p>
          <a:p>
            <a:pPr marL="0" marR="0" lvl="0" indent="0" algn="l" rtl="0">
              <a:lnSpc>
                <a:spcPct val="100000"/>
              </a:lnSpc>
              <a:spcBef>
                <a:spcPts val="400"/>
              </a:spcBef>
              <a:spcAft>
                <a:spcPts val="0"/>
              </a:spcAft>
              <a:buClr>
                <a:schemeClr val="dk1"/>
              </a:buClr>
              <a:buSzPts val="2000"/>
              <a:buFont typeface="Arial Black"/>
              <a:buNone/>
            </a:pPr>
            <a:r>
              <a:rPr lang="en-US" sz="2500" b="1" i="0" u="none" strike="noStrike" cap="none">
                <a:solidFill>
                  <a:srgbClr val="003F30"/>
                </a:solidFill>
                <a:latin typeface="Dosis"/>
                <a:ea typeface="Dosis"/>
                <a:cs typeface="Dosis"/>
                <a:sym typeface="Dosis"/>
              </a:rPr>
              <a:t>Cindy Cholico-MEP Manager</a:t>
            </a:r>
            <a:endParaRPr sz="2500" b="1" i="0" u="none" strike="noStrike" cap="none">
              <a:solidFill>
                <a:srgbClr val="003F30"/>
              </a:solidFill>
              <a:latin typeface="Dosis"/>
              <a:ea typeface="Dosis"/>
              <a:cs typeface="Dosis"/>
              <a:sym typeface="Dosis"/>
            </a:endParaRPr>
          </a:p>
          <a:p>
            <a:pPr marL="0" marR="0" lvl="0" indent="0" algn="l" rtl="0">
              <a:lnSpc>
                <a:spcPct val="100000"/>
              </a:lnSpc>
              <a:spcBef>
                <a:spcPts val="400"/>
              </a:spcBef>
              <a:spcAft>
                <a:spcPts val="0"/>
              </a:spcAft>
              <a:buClr>
                <a:schemeClr val="dk1"/>
              </a:buClr>
              <a:buSzPts val="2000"/>
              <a:buFont typeface="Arial Black"/>
              <a:buNone/>
            </a:pPr>
            <a:r>
              <a:rPr lang="en-US" sz="2500" b="1" i="0" u="none" strike="noStrike" cap="none">
                <a:solidFill>
                  <a:srgbClr val="003F30"/>
                </a:solidFill>
                <a:latin typeface="Dosis"/>
                <a:ea typeface="Dosis"/>
                <a:cs typeface="Dosis"/>
                <a:sym typeface="Dosis"/>
              </a:rPr>
              <a:t>Maggie Mendoza-Migrant P-3 </a:t>
            </a:r>
            <a:endParaRPr sz="1900" b="1" i="0" u="none" strike="noStrike" cap="none">
              <a:solidFill>
                <a:srgbClr val="003F30"/>
              </a:solidFill>
              <a:latin typeface="Dosis"/>
              <a:ea typeface="Dosis"/>
              <a:cs typeface="Dosis"/>
              <a:sym typeface="Dosis"/>
            </a:endParaRPr>
          </a:p>
          <a:p>
            <a:pPr marL="0" marR="0" lvl="0" indent="0" algn="l" rtl="0">
              <a:lnSpc>
                <a:spcPct val="100000"/>
              </a:lnSpc>
              <a:spcBef>
                <a:spcPts val="400"/>
              </a:spcBef>
              <a:spcAft>
                <a:spcPts val="0"/>
              </a:spcAft>
              <a:buClr>
                <a:schemeClr val="dk1"/>
              </a:buClr>
              <a:buSzPts val="2000"/>
              <a:buFont typeface="Arial Black"/>
              <a:buNone/>
            </a:pPr>
            <a:r>
              <a:rPr lang="en-US" sz="2500" b="1" i="0" u="none" strike="noStrike" cap="none">
                <a:solidFill>
                  <a:srgbClr val="003F30"/>
                </a:solidFill>
                <a:latin typeface="Dosis"/>
                <a:ea typeface="Dosis"/>
                <a:cs typeface="Dosis"/>
                <a:sym typeface="Dosis"/>
              </a:rPr>
              <a:t>Claudia Dominguez-Family Engagement/Student Leadership</a:t>
            </a:r>
            <a:endParaRPr sz="1900" b="1" i="0" u="none" strike="noStrike" cap="none">
              <a:solidFill>
                <a:srgbClr val="003F30"/>
              </a:solidFill>
              <a:latin typeface="Dosis"/>
              <a:ea typeface="Dosis"/>
              <a:cs typeface="Dosis"/>
              <a:sym typeface="Dosis"/>
            </a:endParaRPr>
          </a:p>
          <a:p>
            <a:pPr marL="0" marR="0" lvl="0" indent="0" algn="l" rtl="0">
              <a:lnSpc>
                <a:spcPct val="100000"/>
              </a:lnSpc>
              <a:spcBef>
                <a:spcPts val="400"/>
              </a:spcBef>
              <a:spcAft>
                <a:spcPts val="0"/>
              </a:spcAft>
              <a:buClr>
                <a:schemeClr val="dk1"/>
              </a:buClr>
              <a:buSzPts val="2000"/>
              <a:buFont typeface="Arial Black"/>
              <a:buNone/>
            </a:pPr>
            <a:r>
              <a:rPr lang="en-US" sz="2500" b="1" i="0" u="none" strike="noStrike" cap="none">
                <a:solidFill>
                  <a:srgbClr val="003F30"/>
                </a:solidFill>
                <a:latin typeface="Dosis"/>
                <a:ea typeface="Dosis"/>
                <a:cs typeface="Dosis"/>
                <a:sym typeface="Dosis"/>
              </a:rPr>
              <a:t>Erica Peppers-Math &amp; Science</a:t>
            </a:r>
            <a:endParaRPr sz="2500" b="1" i="0" u="none" strike="noStrike" cap="none">
              <a:solidFill>
                <a:srgbClr val="003F30"/>
              </a:solidFill>
              <a:latin typeface="Dosis"/>
              <a:ea typeface="Dosis"/>
              <a:cs typeface="Dosis"/>
              <a:sym typeface="Dosis"/>
            </a:endParaRPr>
          </a:p>
          <a:p>
            <a:pPr marL="0" marR="0" lvl="0" indent="0" algn="l" rtl="0">
              <a:lnSpc>
                <a:spcPct val="100000"/>
              </a:lnSpc>
              <a:spcBef>
                <a:spcPts val="400"/>
              </a:spcBef>
              <a:spcAft>
                <a:spcPts val="0"/>
              </a:spcAft>
              <a:buClr>
                <a:schemeClr val="dk1"/>
              </a:buClr>
              <a:buSzPts val="2000"/>
              <a:buFont typeface="Arial Black"/>
              <a:buNone/>
            </a:pPr>
            <a:r>
              <a:rPr lang="en-US" sz="2500" b="1" i="0" u="none" strike="noStrike" cap="none">
                <a:solidFill>
                  <a:srgbClr val="003F30"/>
                </a:solidFill>
                <a:latin typeface="Dosis"/>
                <a:ea typeface="Dosis"/>
                <a:cs typeface="Dosis"/>
                <a:sym typeface="Dosis"/>
              </a:rPr>
              <a:t>Valeria Villa-OSY/Health</a:t>
            </a:r>
            <a:endParaRPr sz="2500" b="1" i="0" u="none" strike="noStrike" cap="none">
              <a:solidFill>
                <a:srgbClr val="003F30"/>
              </a:solidFill>
              <a:latin typeface="Dosis"/>
              <a:ea typeface="Dosis"/>
              <a:cs typeface="Dosis"/>
              <a:sym typeface="Dosis"/>
            </a:endParaRPr>
          </a:p>
          <a:p>
            <a:pPr marL="0" marR="0" lvl="0" indent="0" algn="l" rtl="0">
              <a:lnSpc>
                <a:spcPct val="100000"/>
              </a:lnSpc>
              <a:spcBef>
                <a:spcPts val="400"/>
              </a:spcBef>
              <a:spcAft>
                <a:spcPts val="0"/>
              </a:spcAft>
              <a:buClr>
                <a:schemeClr val="dk1"/>
              </a:buClr>
              <a:buSzPts val="2000"/>
              <a:buFont typeface="Arial Black"/>
              <a:buNone/>
            </a:pPr>
            <a:r>
              <a:rPr lang="en-US" sz="2500" b="1" i="0" u="none" strike="noStrike" cap="none">
                <a:solidFill>
                  <a:srgbClr val="003F30"/>
                </a:solidFill>
                <a:latin typeface="Dosis"/>
                <a:ea typeface="Dosis"/>
                <a:cs typeface="Dosis"/>
                <a:sym typeface="Dosis"/>
              </a:rPr>
              <a:t>Angelica Hernandez-ELA </a:t>
            </a:r>
            <a:endParaRPr sz="2500" b="1" i="0" u="none" strike="noStrike" cap="none">
              <a:solidFill>
                <a:srgbClr val="003F30"/>
              </a:solidFill>
              <a:latin typeface="Dosis"/>
              <a:ea typeface="Dosis"/>
              <a:cs typeface="Dosis"/>
              <a:sym typeface="Dosis"/>
            </a:endParaRPr>
          </a:p>
          <a:p>
            <a:pPr marL="0" marR="0" lvl="0" indent="0" algn="l" rtl="0">
              <a:lnSpc>
                <a:spcPct val="100000"/>
              </a:lnSpc>
              <a:spcBef>
                <a:spcPts val="400"/>
              </a:spcBef>
              <a:spcAft>
                <a:spcPts val="0"/>
              </a:spcAft>
              <a:buClr>
                <a:schemeClr val="dk1"/>
              </a:buClr>
              <a:buSzPts val="2000"/>
              <a:buFont typeface="Arial Black"/>
              <a:buNone/>
            </a:pPr>
            <a:r>
              <a:rPr lang="en-US" sz="2500" b="1" i="0" u="none" strike="noStrike" cap="none">
                <a:solidFill>
                  <a:srgbClr val="003F30"/>
                </a:solidFill>
                <a:latin typeface="Dosis"/>
                <a:ea typeface="Dosis"/>
                <a:cs typeface="Dosis"/>
                <a:sym typeface="Dosis"/>
              </a:rPr>
              <a:t>Rose George-Indigenous Education Coordinator </a:t>
            </a:r>
            <a:endParaRPr sz="2500" b="1" i="0" u="none" strike="noStrike" cap="none">
              <a:solidFill>
                <a:srgbClr val="003F30"/>
              </a:solidFill>
              <a:latin typeface="Dosis"/>
              <a:ea typeface="Dosis"/>
              <a:cs typeface="Dosis"/>
              <a:sym typeface="Dosis"/>
            </a:endParaRPr>
          </a:p>
          <a:p>
            <a:pPr marL="0" marR="0" lvl="0" indent="0" algn="l" rtl="0">
              <a:lnSpc>
                <a:spcPct val="100000"/>
              </a:lnSpc>
              <a:spcBef>
                <a:spcPts val="400"/>
              </a:spcBef>
              <a:spcAft>
                <a:spcPts val="0"/>
              </a:spcAft>
              <a:buClr>
                <a:schemeClr val="dk1"/>
              </a:buClr>
              <a:buSzPts val="2000"/>
              <a:buFont typeface="Arial Black"/>
              <a:buNone/>
            </a:pPr>
            <a:r>
              <a:rPr lang="en-US" sz="2500" b="1" i="0" u="none" strike="noStrike" cap="none">
                <a:solidFill>
                  <a:srgbClr val="003F30"/>
                </a:solidFill>
                <a:latin typeface="Dosis"/>
                <a:ea typeface="Dosis"/>
                <a:cs typeface="Dosis"/>
                <a:sym typeface="Dosis"/>
              </a:rPr>
              <a:t>Victoria Ibarra-MEP Support Specialist</a:t>
            </a:r>
            <a:endParaRPr sz="2500" b="1" i="0" u="none" strike="noStrike" cap="none">
              <a:solidFill>
                <a:srgbClr val="003F30"/>
              </a:solidFill>
              <a:latin typeface="Dosis"/>
              <a:ea typeface="Dosis"/>
              <a:cs typeface="Dosis"/>
              <a:sym typeface="Dosis"/>
            </a:endParaRPr>
          </a:p>
          <a:p>
            <a:pPr marL="0" marR="0" lvl="0" indent="0" algn="l" rtl="0">
              <a:lnSpc>
                <a:spcPct val="100000"/>
              </a:lnSpc>
              <a:spcBef>
                <a:spcPts val="400"/>
              </a:spcBef>
              <a:spcAft>
                <a:spcPts val="0"/>
              </a:spcAft>
              <a:buClr>
                <a:schemeClr val="dk1"/>
              </a:buClr>
              <a:buSzPts val="2000"/>
              <a:buFont typeface="Arial Black"/>
              <a:buNone/>
            </a:pPr>
            <a:r>
              <a:rPr lang="en-US" sz="2500" b="1" i="0" u="none" strike="noStrike" cap="none">
                <a:solidFill>
                  <a:srgbClr val="003F30"/>
                </a:solidFill>
                <a:latin typeface="Dosis"/>
                <a:ea typeface="Dosis"/>
                <a:cs typeface="Dosis"/>
                <a:sym typeface="Dosis"/>
              </a:rPr>
              <a:t>Oscar Godinez-Migrant Career Readiness Coordinator</a:t>
            </a:r>
            <a:endParaRPr sz="2500" b="1" i="0" u="none" strike="noStrike" cap="none">
              <a:solidFill>
                <a:srgbClr val="003F30"/>
              </a:solidFill>
              <a:latin typeface="Dosis"/>
              <a:ea typeface="Dosis"/>
              <a:cs typeface="Dosis"/>
              <a:sym typeface="Dosis"/>
            </a:endParaRPr>
          </a:p>
          <a:p>
            <a:pPr marL="0" marR="0" lvl="0" indent="0" algn="ctr" rtl="0">
              <a:lnSpc>
                <a:spcPct val="100000"/>
              </a:lnSpc>
              <a:spcBef>
                <a:spcPts val="400"/>
              </a:spcBef>
              <a:spcAft>
                <a:spcPts val="0"/>
              </a:spcAft>
              <a:buClr>
                <a:schemeClr val="dk1"/>
              </a:buClr>
              <a:buSzPts val="2000"/>
              <a:buFont typeface="Arial Black"/>
              <a:buNone/>
            </a:pPr>
            <a:r>
              <a:rPr lang="en-US" sz="2300" b="0" i="0" u="none" strike="noStrike" cap="none">
                <a:solidFill>
                  <a:schemeClr val="dk1"/>
                </a:solidFill>
                <a:latin typeface="Arial Black"/>
                <a:ea typeface="Arial Black"/>
                <a:cs typeface="Arial Black"/>
                <a:sym typeface="Arial Black"/>
              </a:rPr>
              <a:t> </a:t>
            </a:r>
            <a:endParaRPr sz="2300" b="0" i="0" u="none" strike="noStrike" cap="none">
              <a:solidFill>
                <a:schemeClr val="dk1"/>
              </a:solidFill>
              <a:latin typeface="Arial Black"/>
              <a:ea typeface="Arial Black"/>
              <a:cs typeface="Arial Black"/>
              <a:sym typeface="Arial Black"/>
            </a:endParaRPr>
          </a:p>
          <a:p>
            <a:pPr marL="0" marR="0" lvl="0" indent="0" algn="ctr" rtl="0">
              <a:lnSpc>
                <a:spcPct val="100000"/>
              </a:lnSpc>
              <a:spcBef>
                <a:spcPts val="640"/>
              </a:spcBef>
              <a:spcAft>
                <a:spcPts val="0"/>
              </a:spcAft>
              <a:buClr>
                <a:schemeClr val="dk1"/>
              </a:buClr>
              <a:buSzPts val="3200"/>
              <a:buFont typeface="Arial"/>
              <a:buNone/>
            </a:pPr>
            <a:endParaRPr sz="3200" b="0" i="0" u="none" strike="noStrike" cap="none">
              <a:solidFill>
                <a:schemeClr val="dk1"/>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Black"/>
              <a:ea typeface="Arial Black"/>
              <a:cs typeface="Arial Black"/>
              <a:sym typeface="Arial Black"/>
            </a:endParaRPr>
          </a:p>
        </p:txBody>
      </p:sp>
      <p:pic>
        <p:nvPicPr>
          <p:cNvPr id="522" name="Google Shape;522;g12b38031578_0_2094"/>
          <p:cNvPicPr preferRelativeResize="0"/>
          <p:nvPr/>
        </p:nvPicPr>
        <p:blipFill rotWithShape="1">
          <a:blip r:embed="rId3">
            <a:alphaModFix/>
          </a:blip>
          <a:srcRect/>
          <a:stretch/>
        </p:blipFill>
        <p:spPr>
          <a:xfrm>
            <a:off x="1789150" y="-100700"/>
            <a:ext cx="2376975" cy="1650275"/>
          </a:xfrm>
          <a:prstGeom prst="rect">
            <a:avLst/>
          </a:prstGeom>
          <a:noFill/>
          <a:ln>
            <a:noFill/>
          </a:ln>
        </p:spPr>
      </p:pic>
      <p:pic>
        <p:nvPicPr>
          <p:cNvPr id="523" name="Google Shape;523;g12b38031578_0_2094"/>
          <p:cNvPicPr preferRelativeResize="0"/>
          <p:nvPr/>
        </p:nvPicPr>
        <p:blipFill rotWithShape="1">
          <a:blip r:embed="rId4">
            <a:alphaModFix/>
          </a:blip>
          <a:srcRect/>
          <a:stretch/>
        </p:blipFill>
        <p:spPr>
          <a:xfrm>
            <a:off x="4557825" y="0"/>
            <a:ext cx="4586181" cy="1854179"/>
          </a:xfrm>
          <a:prstGeom prst="rect">
            <a:avLst/>
          </a:prstGeom>
          <a:noFill/>
          <a:ln>
            <a:noFill/>
          </a:ln>
        </p:spPr>
      </p:pic>
      <p:sp>
        <p:nvSpPr>
          <p:cNvPr id="524" name="Google Shape;524;g12b38031578_0_2094"/>
          <p:cNvSpPr txBox="1"/>
          <p:nvPr/>
        </p:nvSpPr>
        <p:spPr>
          <a:xfrm>
            <a:off x="1325550" y="1549575"/>
            <a:ext cx="68409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a:solidFill>
                  <a:srgbClr val="000000"/>
                </a:solidFill>
                <a:latin typeface="Dosis"/>
                <a:ea typeface="Dosis"/>
                <a:cs typeface="Dosis"/>
                <a:sym typeface="Dosis"/>
              </a:rPr>
              <a:t>We are part of your MEP Team:</a:t>
            </a:r>
            <a:endParaRPr sz="2600" b="1" i="0" u="none" strike="noStrike" cap="none">
              <a:solidFill>
                <a:srgbClr val="000000"/>
              </a:solidFill>
              <a:latin typeface="Dosis"/>
              <a:ea typeface="Dosis"/>
              <a:cs typeface="Dosis"/>
              <a:sym typeface="Dosis"/>
            </a:endParaRP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g12b38031578_0_2032"/>
          <p:cNvSpPr txBox="1">
            <a:spLocks noGrp="1"/>
          </p:cNvSpPr>
          <p:nvPr>
            <p:ph type="title"/>
          </p:nvPr>
        </p:nvSpPr>
        <p:spPr>
          <a:xfrm>
            <a:off x="457200" y="274637"/>
            <a:ext cx="8229600" cy="1143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3800" b="1">
                <a:solidFill>
                  <a:srgbClr val="2C963E"/>
                </a:solidFill>
                <a:latin typeface="Dosis"/>
                <a:ea typeface="Dosis"/>
                <a:cs typeface="Dosis"/>
                <a:sym typeface="Dosis"/>
              </a:rPr>
              <a:t>You are the Champion MEP Students Need</a:t>
            </a:r>
            <a:endParaRPr sz="3800" b="1">
              <a:solidFill>
                <a:srgbClr val="2C963E"/>
              </a:solidFill>
              <a:latin typeface="Dosis"/>
              <a:ea typeface="Dosis"/>
              <a:cs typeface="Dosis"/>
              <a:sym typeface="Dosis"/>
            </a:endParaRPr>
          </a:p>
        </p:txBody>
      </p:sp>
      <p:pic>
        <p:nvPicPr>
          <p:cNvPr id="531" name="Google Shape;531;g12b38031578_0_2032" descr="Watch the full talk: http://tedtalks.social/champion&#10;&#10;A clip from Rita Pierson's TED Talk &quot;Every kid needs a champion&quot; from TED Talks Education 2013&#10;&#10;Rita Pierson, a teacher for 40 years, once heard a colleague say, &quot;They don't pay me to like the kids.&quot; Her response: &quot;Kids don't learn from people they don't like.'&quot; A rousing call to educators to believe in their students and actually connect with them on a real, human, personal level.&#10;&#10;The TED Talks channel features the best talks and performances from the TED Conference, where the world's leading thinkers and doers give the talk of their lives in 18 minutes (or less). Look for talks on Technology, Entertainment and Design -- plus science, business, global issues, the arts and more. You're welcome to link to or embed these videos, forward them to others and share these ideas with people you know. &#10;&#10;Become a TED Member: http://ted.com/membership&#10;Follow TED on Twitter: http://twitter.com/TEDTalks&#10;Like TED on Facebook: http://facebook.com/TED&#10;Subscribe to our channel: http://youtube.com/TED&#10;&#10;TED's videos may be used for non-commercial purposes under a Creative Commons License, Attribution–Non Commercial–No Derivatives (or the CC BY – NC – ND 4.0 International) and in accordance with our TED Talks Usage Policy (https://www.ted.com/about/our-organization/our-policies-terms/ted-talks-usage-policy). For more information on using TED for commercial purposes (e.g. employee learning, in a film or online course), please submit a Media Request at https://media-requests.ted.com" title="Why every student deserves a champion | Rita Pierson">
            <a:hlinkClick r:id="rId3"/>
          </p:cNvPr>
          <p:cNvPicPr preferRelativeResize="0"/>
          <p:nvPr/>
        </p:nvPicPr>
        <p:blipFill rotWithShape="1">
          <a:blip r:embed="rId4">
            <a:alphaModFix/>
          </a:blip>
          <a:srcRect/>
          <a:stretch/>
        </p:blipFill>
        <p:spPr>
          <a:xfrm>
            <a:off x="1320800" y="1417925"/>
            <a:ext cx="6502400" cy="4876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1"/>
                                        </p:tgtEl>
                                        <p:attrNameLst>
                                          <p:attrName>style.visibility</p:attrName>
                                        </p:attrNameLst>
                                      </p:cBhvr>
                                      <p:to>
                                        <p:strVal val="visible"/>
                                      </p:to>
                                    </p:set>
                                    <p:animEffect transition="in" filter="fade">
                                      <p:cBhvr>
                                        <p:cTn id="7" dur="1000"/>
                                        <p:tgtEl>
                                          <p:spTgt spid="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1"/>
          <p:cNvSpPr txBox="1"/>
          <p:nvPr/>
        </p:nvSpPr>
        <p:spPr>
          <a:xfrm>
            <a:off x="0" y="0"/>
            <a:ext cx="838200" cy="6858000"/>
          </a:xfrm>
          <a:prstGeom prst="rect">
            <a:avLst/>
          </a:prstGeom>
          <a:solidFill>
            <a:srgbClr val="2C96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37" name="Google Shape;537;p1"/>
          <p:cNvPicPr preferRelativeResize="0"/>
          <p:nvPr/>
        </p:nvPicPr>
        <p:blipFill rotWithShape="1">
          <a:blip r:embed="rId3">
            <a:alphaModFix/>
          </a:blip>
          <a:srcRect/>
          <a:stretch/>
        </p:blipFill>
        <p:spPr>
          <a:xfrm>
            <a:off x="715050" y="138850"/>
            <a:ext cx="2094250" cy="1453975"/>
          </a:xfrm>
          <a:prstGeom prst="rect">
            <a:avLst/>
          </a:prstGeom>
          <a:noFill/>
          <a:ln>
            <a:noFill/>
          </a:ln>
        </p:spPr>
      </p:pic>
      <p:pic>
        <p:nvPicPr>
          <p:cNvPr id="538" name="Google Shape;538;p1"/>
          <p:cNvPicPr preferRelativeResize="0"/>
          <p:nvPr/>
        </p:nvPicPr>
        <p:blipFill rotWithShape="1">
          <a:blip r:embed="rId4">
            <a:alphaModFix/>
          </a:blip>
          <a:srcRect/>
          <a:stretch/>
        </p:blipFill>
        <p:spPr>
          <a:xfrm>
            <a:off x="5652884" y="48250"/>
            <a:ext cx="3417419" cy="1381650"/>
          </a:xfrm>
          <a:prstGeom prst="rect">
            <a:avLst/>
          </a:prstGeom>
          <a:noFill/>
          <a:ln>
            <a:noFill/>
          </a:ln>
        </p:spPr>
      </p:pic>
      <p:sp>
        <p:nvSpPr>
          <p:cNvPr id="539" name="Google Shape;539;p1"/>
          <p:cNvSpPr txBox="1"/>
          <p:nvPr/>
        </p:nvSpPr>
        <p:spPr>
          <a:xfrm>
            <a:off x="838200" y="1429900"/>
            <a:ext cx="8229600" cy="990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2C963E"/>
                </a:solidFill>
                <a:latin typeface="Dosis"/>
                <a:ea typeface="Dosis"/>
                <a:cs typeface="Dosis"/>
                <a:sym typeface="Dosis"/>
              </a:rPr>
              <a:t>Congratulations!</a:t>
            </a:r>
            <a:endParaRPr sz="3000" b="1" i="0" u="none" strike="noStrike" cap="none">
              <a:solidFill>
                <a:srgbClr val="2C963E"/>
              </a:solidFill>
              <a:latin typeface="Dosis"/>
              <a:ea typeface="Dosis"/>
              <a:cs typeface="Dosis"/>
              <a:sym typeface="Dosis"/>
            </a:endParaRPr>
          </a:p>
        </p:txBody>
      </p:sp>
      <p:sp>
        <p:nvSpPr>
          <p:cNvPr id="540" name="Google Shape;540;p1"/>
          <p:cNvSpPr txBox="1"/>
          <p:nvPr/>
        </p:nvSpPr>
        <p:spPr>
          <a:xfrm>
            <a:off x="1792225" y="2504525"/>
            <a:ext cx="6519900" cy="3346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600"/>
              </a:spcAft>
              <a:buClr>
                <a:srgbClr val="000000"/>
              </a:buClr>
              <a:buSzPts val="2600"/>
              <a:buFont typeface="Arial"/>
              <a:buNone/>
            </a:pPr>
            <a:r>
              <a:rPr lang="en-US" sz="2600" b="1" i="0" u="none" strike="noStrike" cap="none">
                <a:solidFill>
                  <a:srgbClr val="92D050"/>
                </a:solidFill>
                <a:latin typeface="Dosis"/>
                <a:ea typeface="Dosis"/>
                <a:cs typeface="Dosis"/>
                <a:sym typeface="Dosis"/>
              </a:rPr>
              <a:t>You are now an </a:t>
            </a:r>
            <a:r>
              <a:rPr lang="en-US" sz="2600" b="1" i="0" u="none" strike="noStrike" cap="none">
                <a:solidFill>
                  <a:schemeClr val="dk1"/>
                </a:solidFill>
                <a:latin typeface="Dosis"/>
                <a:ea typeface="Dosis"/>
                <a:cs typeface="Dosis"/>
                <a:sym typeface="Dosis"/>
              </a:rPr>
              <a:t>FPD</a:t>
            </a:r>
            <a:r>
              <a:rPr lang="en-US" sz="2600" b="1" i="0" u="none" strike="noStrike" cap="none">
                <a:solidFill>
                  <a:srgbClr val="CACACA"/>
                </a:solidFill>
                <a:latin typeface="Dosis"/>
                <a:ea typeface="Dosis"/>
                <a:cs typeface="Dosis"/>
                <a:sym typeface="Dosis"/>
              </a:rPr>
              <a:t> </a:t>
            </a:r>
            <a:r>
              <a:rPr lang="en-US" sz="2600" b="1" i="0" u="none" strike="noStrike" cap="none">
                <a:solidFill>
                  <a:srgbClr val="92D050"/>
                </a:solidFill>
                <a:latin typeface="Dosis"/>
                <a:ea typeface="Dosis"/>
                <a:cs typeface="Dosis"/>
                <a:sym typeface="Dosis"/>
              </a:rPr>
              <a:t>of an </a:t>
            </a:r>
            <a:r>
              <a:rPr lang="en-US" sz="2600" b="1" i="0" u="none" strike="noStrike" cap="none">
                <a:solidFill>
                  <a:schemeClr val="accent2"/>
                </a:solidFill>
                <a:latin typeface="Dosis"/>
                <a:ea typeface="Dosis"/>
                <a:cs typeface="Dosis"/>
                <a:sym typeface="Dosis"/>
              </a:rPr>
              <a:t>LEA </a:t>
            </a:r>
            <a:r>
              <a:rPr lang="en-US" sz="2600" b="1" i="0" u="none" strike="noStrike" cap="none">
                <a:solidFill>
                  <a:srgbClr val="92D050"/>
                </a:solidFill>
                <a:latin typeface="Dosis"/>
                <a:ea typeface="Dosis"/>
                <a:cs typeface="Dosis"/>
                <a:sym typeface="Dosis"/>
              </a:rPr>
              <a:t>with a </a:t>
            </a:r>
            <a:r>
              <a:rPr lang="en-US" sz="2600" b="1" i="0" u="none" strike="noStrike" cap="none">
                <a:solidFill>
                  <a:srgbClr val="0070C0"/>
                </a:solidFill>
                <a:latin typeface="Dosis"/>
                <a:ea typeface="Dosis"/>
                <a:cs typeface="Dosis"/>
                <a:sym typeface="Dosis"/>
              </a:rPr>
              <a:t>MEP</a:t>
            </a:r>
            <a:r>
              <a:rPr lang="en-US" sz="2600" b="1" i="0" u="none" strike="noStrike" cap="none">
                <a:solidFill>
                  <a:srgbClr val="92D050"/>
                </a:solidFill>
                <a:latin typeface="Dosis"/>
                <a:ea typeface="Dosis"/>
                <a:cs typeface="Dosis"/>
                <a:sym typeface="Dosis"/>
              </a:rPr>
              <a:t> that uses </a:t>
            </a:r>
            <a:r>
              <a:rPr lang="en-US" sz="2600" b="1" i="0" u="none" strike="noStrike" cap="none">
                <a:solidFill>
                  <a:srgbClr val="0070C0"/>
                </a:solidFill>
                <a:latin typeface="Dosis"/>
                <a:ea typeface="Dosis"/>
                <a:cs typeface="Dosis"/>
                <a:sym typeface="Dosis"/>
              </a:rPr>
              <a:t>MSIS </a:t>
            </a:r>
            <a:r>
              <a:rPr lang="en-US" sz="2600" b="1" i="0" u="none" strike="noStrike" cap="none">
                <a:solidFill>
                  <a:srgbClr val="92D050"/>
                </a:solidFill>
                <a:latin typeface="Dosis"/>
                <a:ea typeface="Dosis"/>
                <a:cs typeface="Dosis"/>
                <a:sym typeface="Dosis"/>
              </a:rPr>
              <a:t>data overseen by</a:t>
            </a:r>
            <a:r>
              <a:rPr lang="en-US" sz="2600" b="1" i="0" u="none" strike="noStrike" cap="none">
                <a:solidFill>
                  <a:srgbClr val="CACACA"/>
                </a:solidFill>
                <a:latin typeface="Dosis"/>
                <a:ea typeface="Dosis"/>
                <a:cs typeface="Dosis"/>
                <a:sym typeface="Dosis"/>
              </a:rPr>
              <a:t> </a:t>
            </a:r>
            <a:r>
              <a:rPr lang="en-US" sz="2600" b="1" i="0" u="none" strike="noStrike" cap="none">
                <a:solidFill>
                  <a:schemeClr val="dk1"/>
                </a:solidFill>
                <a:latin typeface="Dosis"/>
                <a:ea typeface="Dosis"/>
                <a:cs typeface="Dosis"/>
                <a:sym typeface="Dosis"/>
              </a:rPr>
              <a:t>MSDR</a:t>
            </a:r>
            <a:r>
              <a:rPr lang="en-US" sz="2600" b="1" i="0" u="none" strike="noStrike" cap="none">
                <a:solidFill>
                  <a:srgbClr val="92D050"/>
                </a:solidFill>
                <a:latin typeface="Dosis"/>
                <a:ea typeface="Dosis"/>
                <a:cs typeface="Dosis"/>
                <a:sym typeface="Dosis"/>
              </a:rPr>
              <a:t>.  Your </a:t>
            </a:r>
            <a:r>
              <a:rPr lang="en-US" sz="2600" b="1" i="0" u="none" strike="noStrike" cap="none">
                <a:solidFill>
                  <a:schemeClr val="dk1"/>
                </a:solidFill>
                <a:latin typeface="Dosis"/>
                <a:ea typeface="Dosis"/>
                <a:cs typeface="Dosis"/>
                <a:sym typeface="Dosis"/>
              </a:rPr>
              <a:t>SOW</a:t>
            </a:r>
            <a:r>
              <a:rPr lang="en-US" sz="2600" b="1" i="0" u="none" strike="noStrike" cap="none">
                <a:solidFill>
                  <a:srgbClr val="C00000"/>
                </a:solidFill>
                <a:latin typeface="Dosis"/>
                <a:ea typeface="Dosis"/>
                <a:cs typeface="Dosis"/>
                <a:sym typeface="Dosis"/>
              </a:rPr>
              <a:t> </a:t>
            </a:r>
            <a:r>
              <a:rPr lang="en-US" sz="2600" b="1" i="0" u="none" strike="noStrike" cap="none">
                <a:solidFill>
                  <a:srgbClr val="92D050"/>
                </a:solidFill>
                <a:latin typeface="Dosis"/>
                <a:ea typeface="Dosis"/>
                <a:cs typeface="Dosis"/>
                <a:sym typeface="Dosis"/>
              </a:rPr>
              <a:t>is</a:t>
            </a:r>
            <a:r>
              <a:rPr lang="en-US" sz="2600" b="1" i="0" u="none" strike="noStrike" cap="none">
                <a:solidFill>
                  <a:srgbClr val="CACACA"/>
                </a:solidFill>
                <a:latin typeface="Dosis"/>
                <a:ea typeface="Dosis"/>
                <a:cs typeface="Dosis"/>
                <a:sym typeface="Dosis"/>
              </a:rPr>
              <a:t> </a:t>
            </a:r>
            <a:r>
              <a:rPr lang="en-US" sz="2600" b="1" i="0" u="none" strike="noStrike" cap="none">
                <a:solidFill>
                  <a:srgbClr val="92D050"/>
                </a:solidFill>
                <a:latin typeface="Dosis"/>
                <a:ea typeface="Dosis"/>
                <a:cs typeface="Dosis"/>
                <a:sym typeface="Dosis"/>
              </a:rPr>
              <a:t>established by</a:t>
            </a:r>
            <a:r>
              <a:rPr lang="en-US" sz="2600" b="1" i="0" u="none" strike="noStrike" cap="none">
                <a:solidFill>
                  <a:srgbClr val="CACACA"/>
                </a:solidFill>
                <a:latin typeface="Dosis"/>
                <a:ea typeface="Dosis"/>
                <a:cs typeface="Dosis"/>
                <a:sym typeface="Dosis"/>
              </a:rPr>
              <a:t> </a:t>
            </a:r>
            <a:r>
              <a:rPr lang="en-US" sz="2600" b="1" i="0" u="none" strike="noStrike" cap="none">
                <a:solidFill>
                  <a:srgbClr val="0070C0"/>
                </a:solidFill>
                <a:latin typeface="Dosis"/>
                <a:ea typeface="Dosis"/>
                <a:cs typeface="Dosis"/>
                <a:sym typeface="Dosis"/>
              </a:rPr>
              <a:t>OSPI</a:t>
            </a:r>
            <a:r>
              <a:rPr lang="en-US" sz="2600" b="1" i="0" u="none" strike="noStrike" cap="none">
                <a:solidFill>
                  <a:srgbClr val="CACACA"/>
                </a:solidFill>
                <a:latin typeface="Dosis"/>
                <a:ea typeface="Dosis"/>
                <a:cs typeface="Dosis"/>
                <a:sym typeface="Dosis"/>
              </a:rPr>
              <a:t> </a:t>
            </a:r>
            <a:r>
              <a:rPr lang="en-US" sz="2600" b="1" i="0" u="none" strike="noStrike" cap="none">
                <a:solidFill>
                  <a:srgbClr val="92D050"/>
                </a:solidFill>
                <a:latin typeface="Dosis"/>
                <a:ea typeface="Dosis"/>
                <a:cs typeface="Dosis"/>
                <a:sym typeface="Dosis"/>
              </a:rPr>
              <a:t>and includes </a:t>
            </a:r>
            <a:r>
              <a:rPr lang="en-US" sz="2600" b="1" i="0" u="none" strike="noStrike" cap="none">
                <a:solidFill>
                  <a:srgbClr val="0070C0"/>
                </a:solidFill>
                <a:latin typeface="Dosis"/>
                <a:ea typeface="Dosis"/>
                <a:cs typeface="Dosis"/>
                <a:sym typeface="Dosis"/>
              </a:rPr>
              <a:t>COE</a:t>
            </a:r>
            <a:r>
              <a:rPr lang="en-US" sz="2600" b="1" i="0" u="none" strike="noStrike" cap="none">
                <a:solidFill>
                  <a:srgbClr val="92D050"/>
                </a:solidFill>
                <a:latin typeface="Dosis"/>
                <a:ea typeface="Dosis"/>
                <a:cs typeface="Dosis"/>
                <a:sym typeface="Dosis"/>
              </a:rPr>
              <a:t>’s with </a:t>
            </a:r>
            <a:r>
              <a:rPr lang="en-US" sz="2600" b="1" i="0" u="none" strike="noStrike" cap="none">
                <a:solidFill>
                  <a:srgbClr val="0070C0"/>
                </a:solidFill>
                <a:latin typeface="Dosis"/>
                <a:ea typeface="Dosis"/>
                <a:cs typeface="Dosis"/>
                <a:sym typeface="Dosis"/>
              </a:rPr>
              <a:t>QAD</a:t>
            </a:r>
            <a:r>
              <a:rPr lang="en-US" sz="2600" b="1" i="0" u="none" strike="noStrike" cap="none">
                <a:solidFill>
                  <a:srgbClr val="92D050"/>
                </a:solidFill>
                <a:latin typeface="Dosis"/>
                <a:ea typeface="Dosis"/>
                <a:cs typeface="Dosis"/>
                <a:sym typeface="Dosis"/>
              </a:rPr>
              <a:t>’s for both in-school and</a:t>
            </a:r>
            <a:r>
              <a:rPr lang="en-US" sz="2600" b="1" i="0" u="none" strike="noStrike" cap="none">
                <a:solidFill>
                  <a:srgbClr val="CACACA"/>
                </a:solidFill>
                <a:latin typeface="Dosis"/>
                <a:ea typeface="Dosis"/>
                <a:cs typeface="Dosis"/>
                <a:sym typeface="Dosis"/>
              </a:rPr>
              <a:t> </a:t>
            </a:r>
            <a:r>
              <a:rPr lang="en-US" sz="2600" b="1" i="0" u="none" strike="noStrike" cap="none">
                <a:solidFill>
                  <a:schemeClr val="dk1"/>
                </a:solidFill>
                <a:latin typeface="Dosis"/>
                <a:ea typeface="Dosis"/>
                <a:cs typeface="Dosis"/>
                <a:sym typeface="Dosis"/>
              </a:rPr>
              <a:t>OSY</a:t>
            </a:r>
            <a:r>
              <a:rPr lang="en-US" sz="2600" b="1" i="0" u="none" strike="noStrike" cap="none">
                <a:solidFill>
                  <a:srgbClr val="92D050"/>
                </a:solidFill>
                <a:latin typeface="Dosis"/>
                <a:ea typeface="Dosis"/>
                <a:cs typeface="Dosis"/>
                <a:sym typeface="Dosis"/>
              </a:rPr>
              <a:t>, grant management in </a:t>
            </a:r>
            <a:r>
              <a:rPr lang="en-US" sz="2600" b="1" i="0" u="none" strike="noStrike" cap="none">
                <a:solidFill>
                  <a:srgbClr val="0070C0"/>
                </a:solidFill>
                <a:latin typeface="Dosis"/>
                <a:ea typeface="Dosis"/>
                <a:cs typeface="Dosis"/>
                <a:sym typeface="Dosis"/>
              </a:rPr>
              <a:t>EGM</a:t>
            </a:r>
            <a:r>
              <a:rPr lang="en-US" sz="2600" b="1" i="0" u="none" strike="noStrike" cap="none">
                <a:solidFill>
                  <a:srgbClr val="92D050"/>
                </a:solidFill>
                <a:latin typeface="Dosis"/>
                <a:ea typeface="Dosis"/>
                <a:cs typeface="Dosis"/>
                <a:sym typeface="Dosis"/>
              </a:rPr>
              <a:t>, working with a </a:t>
            </a:r>
            <a:r>
              <a:rPr lang="en-US" sz="2600" b="1" i="0" u="none" strike="noStrike" cap="none">
                <a:solidFill>
                  <a:schemeClr val="dk1"/>
                </a:solidFill>
                <a:latin typeface="Dosis"/>
                <a:ea typeface="Dosis"/>
                <a:cs typeface="Dosis"/>
                <a:sym typeface="Dosis"/>
              </a:rPr>
              <a:t>PAC</a:t>
            </a:r>
            <a:r>
              <a:rPr lang="en-US" sz="2600" b="1" i="0" u="none" strike="noStrike" cap="none">
                <a:solidFill>
                  <a:srgbClr val="92D050"/>
                </a:solidFill>
                <a:latin typeface="Dosis"/>
                <a:ea typeface="Dosis"/>
                <a:cs typeface="Dosis"/>
                <a:sym typeface="Dosis"/>
              </a:rPr>
              <a:t>, possibly the </a:t>
            </a:r>
            <a:r>
              <a:rPr lang="en-US" sz="2600" b="1" i="0" u="none" strike="noStrike" cap="none">
                <a:solidFill>
                  <a:schemeClr val="dk1"/>
                </a:solidFill>
                <a:latin typeface="Dosis"/>
                <a:ea typeface="Dosis"/>
                <a:cs typeface="Dosis"/>
                <a:sym typeface="Dosis"/>
              </a:rPr>
              <a:t>SAC</a:t>
            </a:r>
            <a:r>
              <a:rPr lang="en-US" sz="2600" b="1" i="0" u="none" strike="noStrike" cap="none">
                <a:solidFill>
                  <a:srgbClr val="92D050"/>
                </a:solidFill>
                <a:latin typeface="Dosis"/>
                <a:ea typeface="Dosis"/>
                <a:cs typeface="Dosis"/>
                <a:sym typeface="Dosis"/>
              </a:rPr>
              <a:t>, an annual </a:t>
            </a:r>
            <a:r>
              <a:rPr lang="en-US" sz="2600" b="1" i="0" u="none" strike="noStrike" cap="none">
                <a:solidFill>
                  <a:srgbClr val="0070C0"/>
                </a:solidFill>
                <a:latin typeface="Dosis"/>
                <a:ea typeface="Dosis"/>
                <a:cs typeface="Dosis"/>
                <a:sym typeface="Dosis"/>
              </a:rPr>
              <a:t>CNA</a:t>
            </a:r>
            <a:r>
              <a:rPr lang="en-US" sz="2600" b="1" i="0" u="none" strike="noStrike" cap="none">
                <a:solidFill>
                  <a:srgbClr val="92D050"/>
                </a:solidFill>
                <a:latin typeface="Dosis"/>
                <a:ea typeface="Dosis"/>
                <a:cs typeface="Dosis"/>
                <a:sym typeface="Dosis"/>
              </a:rPr>
              <a:t>, and undergoing </a:t>
            </a:r>
            <a:r>
              <a:rPr lang="en-US" sz="2600" b="1" i="0" u="none" strike="noStrike" cap="none">
                <a:solidFill>
                  <a:srgbClr val="0070C0"/>
                </a:solidFill>
                <a:latin typeface="Dosis"/>
                <a:ea typeface="Dosis"/>
                <a:cs typeface="Dosis"/>
                <a:sym typeface="Dosis"/>
              </a:rPr>
              <a:t>CPR</a:t>
            </a:r>
            <a:r>
              <a:rPr lang="en-US" sz="2600" b="1" i="0" u="none" strike="noStrike" cap="none">
                <a:solidFill>
                  <a:srgbClr val="CACACA"/>
                </a:solidFill>
                <a:latin typeface="Dosis"/>
                <a:ea typeface="Dosis"/>
                <a:cs typeface="Dosis"/>
                <a:sym typeface="Dosis"/>
              </a:rPr>
              <a:t>.</a:t>
            </a:r>
            <a:endParaRPr sz="700" b="1" i="0" u="none" strike="noStrike" cap="none">
              <a:solidFill>
                <a:srgbClr val="000000"/>
              </a:solidFill>
              <a:latin typeface="Dosis"/>
              <a:ea typeface="Dosis"/>
              <a:cs typeface="Dosis"/>
              <a:sym typeface="Dosis"/>
            </a:endParaRP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12b38031578_0_210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4400"/>
              <a:buFont typeface="Arial"/>
              <a:buNone/>
            </a:pPr>
            <a:r>
              <a:rPr lang="en-US" sz="4400" b="1">
                <a:latin typeface="Dosis"/>
                <a:ea typeface="Dosis"/>
                <a:cs typeface="Dosis"/>
                <a:sym typeface="Dosis"/>
              </a:rPr>
              <a:t>Acronyms</a:t>
            </a:r>
            <a:endParaRPr b="1">
              <a:latin typeface="Dosis"/>
              <a:ea typeface="Dosis"/>
              <a:cs typeface="Dosis"/>
              <a:sym typeface="Dosis"/>
            </a:endParaRPr>
          </a:p>
        </p:txBody>
      </p:sp>
      <p:sp>
        <p:nvSpPr>
          <p:cNvPr id="546" name="Google Shape;546;g12b38031578_0_210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457200" lvl="0" indent="-406400" algn="l" rtl="0">
              <a:lnSpc>
                <a:spcPct val="80000"/>
              </a:lnSpc>
              <a:spcBef>
                <a:spcPts val="0"/>
              </a:spcBef>
              <a:spcAft>
                <a:spcPts val="0"/>
              </a:spcAft>
              <a:buSzPts val="2800"/>
              <a:buFont typeface="Dosis"/>
              <a:buChar char="•"/>
            </a:pPr>
            <a:r>
              <a:rPr lang="en-US" sz="2800" b="1">
                <a:latin typeface="Dosis"/>
                <a:ea typeface="Dosis"/>
                <a:cs typeface="Dosis"/>
                <a:sym typeface="Dosis"/>
              </a:rPr>
              <a:t>MEP</a:t>
            </a:r>
            <a:endParaRPr b="1">
              <a:latin typeface="Dosis"/>
              <a:ea typeface="Dosis"/>
              <a:cs typeface="Dosis"/>
              <a:sym typeface="Dosis"/>
            </a:endParaRPr>
          </a:p>
          <a:p>
            <a:pPr marL="457200" lvl="0" indent="-406400" algn="l" rtl="0">
              <a:lnSpc>
                <a:spcPct val="80000"/>
              </a:lnSpc>
              <a:spcBef>
                <a:spcPts val="0"/>
              </a:spcBef>
              <a:spcAft>
                <a:spcPts val="0"/>
              </a:spcAft>
              <a:buSzPts val="2800"/>
              <a:buFont typeface="Dosis"/>
              <a:buChar char="•"/>
            </a:pPr>
            <a:r>
              <a:rPr lang="en-US" sz="2800" b="1">
                <a:solidFill>
                  <a:srgbClr val="2C963E"/>
                </a:solidFill>
                <a:latin typeface="Dosis"/>
                <a:ea typeface="Dosis"/>
                <a:cs typeface="Dosis"/>
                <a:sym typeface="Dosis"/>
              </a:rPr>
              <a:t>CNA</a:t>
            </a:r>
            <a:r>
              <a:rPr lang="en-US" sz="2800" b="1">
                <a:solidFill>
                  <a:srgbClr val="FF0000"/>
                </a:solidFill>
                <a:latin typeface="Dosis"/>
                <a:ea typeface="Dosis"/>
                <a:cs typeface="Dosis"/>
                <a:sym typeface="Dosis"/>
              </a:rPr>
              <a:t> </a:t>
            </a:r>
            <a:r>
              <a:rPr lang="en-US" sz="2800" b="1">
                <a:latin typeface="Dosis"/>
                <a:ea typeface="Dosis"/>
                <a:cs typeface="Dosis"/>
                <a:sym typeface="Dosis"/>
              </a:rPr>
              <a:t> </a:t>
            </a:r>
            <a:endParaRPr b="1">
              <a:latin typeface="Dosis"/>
              <a:ea typeface="Dosis"/>
              <a:cs typeface="Dosis"/>
              <a:sym typeface="Dosis"/>
            </a:endParaRPr>
          </a:p>
          <a:p>
            <a:pPr marL="457200" lvl="0" indent="-406400" algn="l" rtl="0">
              <a:lnSpc>
                <a:spcPct val="80000"/>
              </a:lnSpc>
              <a:spcBef>
                <a:spcPts val="0"/>
              </a:spcBef>
              <a:spcAft>
                <a:spcPts val="0"/>
              </a:spcAft>
              <a:buSzPts val="2800"/>
              <a:buFont typeface="Dosis"/>
              <a:buChar char="•"/>
            </a:pPr>
            <a:r>
              <a:rPr lang="en-US" sz="2800" b="1">
                <a:latin typeface="Dosis"/>
                <a:ea typeface="Dosis"/>
                <a:cs typeface="Dosis"/>
                <a:sym typeface="Dosis"/>
              </a:rPr>
              <a:t>SDP </a:t>
            </a:r>
            <a:endParaRPr b="1">
              <a:latin typeface="Dosis"/>
              <a:ea typeface="Dosis"/>
              <a:cs typeface="Dosis"/>
              <a:sym typeface="Dosis"/>
            </a:endParaRPr>
          </a:p>
          <a:p>
            <a:pPr marL="457200" lvl="0" indent="-406400" algn="l" rtl="0">
              <a:lnSpc>
                <a:spcPct val="80000"/>
              </a:lnSpc>
              <a:spcBef>
                <a:spcPts val="0"/>
              </a:spcBef>
              <a:spcAft>
                <a:spcPts val="0"/>
              </a:spcAft>
              <a:buClr>
                <a:srgbClr val="0070C0"/>
              </a:buClr>
              <a:buSzPts val="2800"/>
              <a:buFont typeface="Dosis"/>
              <a:buChar char="•"/>
            </a:pPr>
            <a:r>
              <a:rPr lang="en-US" sz="2800" b="1">
                <a:solidFill>
                  <a:srgbClr val="0070C0"/>
                </a:solidFill>
                <a:latin typeface="Dosis"/>
                <a:ea typeface="Dosis"/>
                <a:cs typeface="Dosis"/>
                <a:sym typeface="Dosis"/>
              </a:rPr>
              <a:t>MSDR</a:t>
            </a:r>
            <a:endParaRPr b="1">
              <a:latin typeface="Dosis"/>
              <a:ea typeface="Dosis"/>
              <a:cs typeface="Dosis"/>
              <a:sym typeface="Dosis"/>
            </a:endParaRPr>
          </a:p>
          <a:p>
            <a:pPr marL="457200" lvl="0" indent="-406400" algn="l" rtl="0">
              <a:lnSpc>
                <a:spcPct val="80000"/>
              </a:lnSpc>
              <a:spcBef>
                <a:spcPts val="0"/>
              </a:spcBef>
              <a:spcAft>
                <a:spcPts val="0"/>
              </a:spcAft>
              <a:buSzPts val="2800"/>
              <a:buFont typeface="Dosis"/>
              <a:buChar char="•"/>
            </a:pPr>
            <a:r>
              <a:rPr lang="en-US" sz="2800" b="1">
                <a:latin typeface="Dosis"/>
                <a:ea typeface="Dosis"/>
                <a:cs typeface="Dosis"/>
                <a:sym typeface="Dosis"/>
              </a:rPr>
              <a:t>MSIS</a:t>
            </a:r>
            <a:endParaRPr b="1">
              <a:latin typeface="Dosis"/>
              <a:ea typeface="Dosis"/>
              <a:cs typeface="Dosis"/>
              <a:sym typeface="Dosis"/>
            </a:endParaRPr>
          </a:p>
          <a:p>
            <a:pPr marL="457200" lvl="0" indent="-406400" algn="l" rtl="0">
              <a:lnSpc>
                <a:spcPct val="80000"/>
              </a:lnSpc>
              <a:spcBef>
                <a:spcPts val="0"/>
              </a:spcBef>
              <a:spcAft>
                <a:spcPts val="0"/>
              </a:spcAft>
              <a:buClr>
                <a:srgbClr val="2C963E"/>
              </a:buClr>
              <a:buSzPts val="2800"/>
              <a:buFont typeface="Dosis"/>
              <a:buChar char="•"/>
            </a:pPr>
            <a:r>
              <a:rPr lang="en-US" sz="2800" b="1">
                <a:solidFill>
                  <a:srgbClr val="2C963E"/>
                </a:solidFill>
                <a:latin typeface="Dosis"/>
                <a:ea typeface="Dosis"/>
                <a:cs typeface="Dosis"/>
                <a:sym typeface="Dosis"/>
              </a:rPr>
              <a:t>ESD </a:t>
            </a:r>
            <a:endParaRPr b="1">
              <a:solidFill>
                <a:srgbClr val="2C963E"/>
              </a:solidFill>
              <a:latin typeface="Dosis"/>
              <a:ea typeface="Dosis"/>
              <a:cs typeface="Dosis"/>
              <a:sym typeface="Dosis"/>
            </a:endParaRPr>
          </a:p>
          <a:p>
            <a:pPr marL="457200" lvl="0" indent="-406400" algn="l" rtl="0">
              <a:lnSpc>
                <a:spcPct val="80000"/>
              </a:lnSpc>
              <a:spcBef>
                <a:spcPts val="0"/>
              </a:spcBef>
              <a:spcAft>
                <a:spcPts val="0"/>
              </a:spcAft>
              <a:buSzPts val="2800"/>
              <a:buFont typeface="Dosis"/>
              <a:buChar char="•"/>
            </a:pPr>
            <a:r>
              <a:rPr lang="en-US" sz="2800" b="1">
                <a:latin typeface="Dosis"/>
                <a:ea typeface="Dosis"/>
                <a:cs typeface="Dosis"/>
                <a:sym typeface="Dosis"/>
              </a:rPr>
              <a:t>SOW </a:t>
            </a:r>
            <a:endParaRPr b="1">
              <a:latin typeface="Dosis"/>
              <a:ea typeface="Dosis"/>
              <a:cs typeface="Dosis"/>
              <a:sym typeface="Dosis"/>
            </a:endParaRPr>
          </a:p>
          <a:p>
            <a:pPr marL="457200" lvl="0" indent="-406400" algn="l" rtl="0">
              <a:lnSpc>
                <a:spcPct val="80000"/>
              </a:lnSpc>
              <a:spcBef>
                <a:spcPts val="0"/>
              </a:spcBef>
              <a:spcAft>
                <a:spcPts val="0"/>
              </a:spcAft>
              <a:buClr>
                <a:srgbClr val="0070C0"/>
              </a:buClr>
              <a:buSzPts val="2800"/>
              <a:buFont typeface="Dosis"/>
              <a:buChar char="•"/>
            </a:pPr>
            <a:r>
              <a:rPr lang="en-US" sz="2800" b="1">
                <a:solidFill>
                  <a:srgbClr val="0070C0"/>
                </a:solidFill>
                <a:latin typeface="Dosis"/>
                <a:ea typeface="Dosis"/>
                <a:cs typeface="Dosis"/>
                <a:sym typeface="Dosis"/>
              </a:rPr>
              <a:t>CPR</a:t>
            </a:r>
            <a:endParaRPr b="1">
              <a:latin typeface="Dosis"/>
              <a:ea typeface="Dosis"/>
              <a:cs typeface="Dosis"/>
              <a:sym typeface="Dosis"/>
            </a:endParaRPr>
          </a:p>
          <a:p>
            <a:pPr marL="457200" lvl="0" indent="-406400" algn="l" rtl="0">
              <a:lnSpc>
                <a:spcPct val="80000"/>
              </a:lnSpc>
              <a:spcBef>
                <a:spcPts val="0"/>
              </a:spcBef>
              <a:spcAft>
                <a:spcPts val="0"/>
              </a:spcAft>
              <a:buSzPts val="2800"/>
              <a:buFont typeface="Dosis"/>
              <a:buChar char="•"/>
            </a:pPr>
            <a:r>
              <a:rPr lang="en-US" sz="2800" b="1">
                <a:latin typeface="Dosis"/>
                <a:ea typeface="Dosis"/>
                <a:cs typeface="Dosis"/>
                <a:sym typeface="Dosis"/>
              </a:rPr>
              <a:t>PAC</a:t>
            </a:r>
            <a:endParaRPr b="1">
              <a:latin typeface="Dosis"/>
              <a:ea typeface="Dosis"/>
              <a:cs typeface="Dosis"/>
              <a:sym typeface="Dosis"/>
            </a:endParaRPr>
          </a:p>
          <a:p>
            <a:pPr marL="457200" lvl="0" indent="-406400" algn="l" rtl="0">
              <a:lnSpc>
                <a:spcPct val="80000"/>
              </a:lnSpc>
              <a:spcBef>
                <a:spcPts val="0"/>
              </a:spcBef>
              <a:spcAft>
                <a:spcPts val="0"/>
              </a:spcAft>
              <a:buClr>
                <a:srgbClr val="2C963E"/>
              </a:buClr>
              <a:buSzPts val="2800"/>
              <a:buFont typeface="Dosis"/>
              <a:buChar char="•"/>
            </a:pPr>
            <a:r>
              <a:rPr lang="en-US" sz="2800" b="1">
                <a:solidFill>
                  <a:srgbClr val="2C963E"/>
                </a:solidFill>
                <a:latin typeface="Dosis"/>
                <a:ea typeface="Dosis"/>
                <a:cs typeface="Dosis"/>
                <a:sym typeface="Dosis"/>
              </a:rPr>
              <a:t>OSY</a:t>
            </a:r>
            <a:endParaRPr b="1">
              <a:solidFill>
                <a:srgbClr val="2C963E"/>
              </a:solidFill>
              <a:latin typeface="Dosis"/>
              <a:ea typeface="Dosis"/>
              <a:cs typeface="Dosis"/>
              <a:sym typeface="Dosis"/>
            </a:endParaRPr>
          </a:p>
          <a:p>
            <a:pPr marL="457200" lvl="0" indent="-406400" algn="l" rtl="0">
              <a:lnSpc>
                <a:spcPct val="80000"/>
              </a:lnSpc>
              <a:spcBef>
                <a:spcPts val="0"/>
              </a:spcBef>
              <a:spcAft>
                <a:spcPts val="0"/>
              </a:spcAft>
              <a:buClr>
                <a:srgbClr val="0070C0"/>
              </a:buClr>
              <a:buSzPts val="2800"/>
              <a:buFont typeface="Dosis"/>
              <a:buChar char="•"/>
            </a:pPr>
            <a:r>
              <a:rPr lang="en-US" sz="2800" b="1">
                <a:solidFill>
                  <a:srgbClr val="0070C0"/>
                </a:solidFill>
                <a:latin typeface="Dosis"/>
                <a:ea typeface="Dosis"/>
                <a:cs typeface="Dosis"/>
                <a:sym typeface="Dosis"/>
              </a:rPr>
              <a:t>PFS</a:t>
            </a:r>
            <a:endParaRPr sz="2800" b="1">
              <a:solidFill>
                <a:srgbClr val="0070C0"/>
              </a:solidFill>
              <a:latin typeface="Dosis"/>
              <a:ea typeface="Dosis"/>
              <a:cs typeface="Dosis"/>
              <a:sym typeface="Dosis"/>
            </a:endParaRPr>
          </a:p>
          <a:p>
            <a:pPr marL="182880" lvl="0" indent="-92202" algn="l" rtl="0">
              <a:lnSpc>
                <a:spcPct val="80000"/>
              </a:lnSpc>
              <a:spcBef>
                <a:spcPts val="336"/>
              </a:spcBef>
              <a:spcAft>
                <a:spcPts val="0"/>
              </a:spcAft>
              <a:buSzPts val="1428"/>
              <a:buNone/>
            </a:pPr>
            <a:endParaRPr sz="1679"/>
          </a:p>
        </p:txBody>
      </p:sp>
      <p:pic>
        <p:nvPicPr>
          <p:cNvPr id="547" name="Google Shape;547;g12b38031578_0_2104"/>
          <p:cNvPicPr preferRelativeResize="0"/>
          <p:nvPr/>
        </p:nvPicPr>
        <p:blipFill rotWithShape="1">
          <a:blip r:embed="rId3">
            <a:alphaModFix/>
          </a:blip>
          <a:srcRect b="9115"/>
          <a:stretch/>
        </p:blipFill>
        <p:spPr>
          <a:xfrm>
            <a:off x="2886975" y="1665851"/>
            <a:ext cx="5764174" cy="3526299"/>
          </a:xfrm>
          <a:prstGeom prst="rect">
            <a:avLst/>
          </a:prstGeom>
          <a:noFill/>
          <a:ln w="38100" cap="flat" cmpd="sng">
            <a:solidFill>
              <a:srgbClr val="2C963E"/>
            </a:solidFill>
            <a:prstDash val="solid"/>
            <a:round/>
            <a:headEnd type="none" w="sm" len="sm"/>
            <a:tailEnd type="none" w="sm" len="sm"/>
          </a:ln>
        </p:spPr>
      </p:pic>
      <p:sp>
        <p:nvSpPr>
          <p:cNvPr id="548" name="Google Shape;548;g12b38031578_0_2104"/>
          <p:cNvSpPr txBox="1"/>
          <p:nvPr/>
        </p:nvSpPr>
        <p:spPr>
          <a:xfrm>
            <a:off x="2057400" y="6057900"/>
            <a:ext cx="6509100" cy="54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0" i="1" u="none" strike="noStrike" cap="none">
                <a:solidFill>
                  <a:srgbClr val="FFFFFF"/>
                </a:solidFill>
                <a:latin typeface="Oswald"/>
                <a:ea typeface="Oswald"/>
                <a:cs typeface="Oswald"/>
                <a:sym typeface="Oswald"/>
              </a:rPr>
              <a:t>Home visiting video available in shared folder</a:t>
            </a:r>
            <a:endParaRPr sz="2100" b="0" i="1" u="none" strike="noStrike" cap="none">
              <a:solidFill>
                <a:srgbClr val="FFFFFF"/>
              </a:solidFill>
              <a:latin typeface="Oswald"/>
              <a:ea typeface="Oswald"/>
              <a:cs typeface="Oswald"/>
              <a:sym typeface="Oswald"/>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Average"/>
                <a:ea typeface="Average"/>
                <a:cs typeface="Average"/>
                <a:sym typeface="Average"/>
              </a:rPr>
              <a:t> </a:t>
            </a:r>
            <a:endParaRPr sz="2400" b="0" i="0" u="none" strike="noStrike" cap="none">
              <a:solidFill>
                <a:srgbClr val="FFFFFF"/>
              </a:solidFill>
              <a:latin typeface="Average"/>
              <a:ea typeface="Average"/>
              <a:cs typeface="Average"/>
              <a:sym typeface="Averag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g12b38031578_0_2167"/>
          <p:cNvSpPr txBox="1">
            <a:spLocks noGrp="1"/>
          </p:cNvSpPr>
          <p:nvPr>
            <p:ph type="title"/>
          </p:nvPr>
        </p:nvSpPr>
        <p:spPr>
          <a:xfrm>
            <a:off x="457200" y="391475"/>
            <a:ext cx="8229600" cy="127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Arial"/>
              <a:buNone/>
            </a:pPr>
            <a:r>
              <a:rPr lang="en-US" sz="3700" b="1">
                <a:solidFill>
                  <a:srgbClr val="2C963E"/>
                </a:solidFill>
                <a:latin typeface="Dosis"/>
                <a:ea typeface="Dosis"/>
                <a:cs typeface="Dosis"/>
                <a:sym typeface="Dosis"/>
              </a:rPr>
              <a:t>Migrant Education Program </a:t>
            </a:r>
            <a:endParaRPr sz="3700" b="1">
              <a:solidFill>
                <a:srgbClr val="2C963E"/>
              </a:solidFill>
              <a:latin typeface="Dosis"/>
              <a:ea typeface="Dosis"/>
              <a:cs typeface="Dosis"/>
              <a:sym typeface="Dosis"/>
            </a:endParaRPr>
          </a:p>
          <a:p>
            <a:pPr marL="0" lvl="0" indent="0" algn="ctr" rtl="0">
              <a:lnSpc>
                <a:spcPct val="100000"/>
              </a:lnSpc>
              <a:spcBef>
                <a:spcPts val="0"/>
              </a:spcBef>
              <a:spcAft>
                <a:spcPts val="0"/>
              </a:spcAft>
              <a:buClr>
                <a:schemeClr val="dk2"/>
              </a:buClr>
              <a:buSzPts val="4400"/>
              <a:buFont typeface="Arial"/>
              <a:buNone/>
            </a:pPr>
            <a:r>
              <a:rPr lang="en-US" sz="3700" b="1">
                <a:solidFill>
                  <a:srgbClr val="2C963E"/>
                </a:solidFill>
                <a:latin typeface="Dosis"/>
                <a:ea typeface="Dosis"/>
                <a:cs typeface="Dosis"/>
                <a:sym typeface="Dosis"/>
              </a:rPr>
              <a:t>Organizational Chart</a:t>
            </a:r>
            <a:endParaRPr sz="2300" b="1">
              <a:solidFill>
                <a:srgbClr val="2C963E"/>
              </a:solidFill>
              <a:latin typeface="Dosis"/>
              <a:ea typeface="Dosis"/>
              <a:cs typeface="Dosis"/>
              <a:sym typeface="Dosis"/>
            </a:endParaRPr>
          </a:p>
        </p:txBody>
      </p:sp>
      <p:pic>
        <p:nvPicPr>
          <p:cNvPr id="554" name="Google Shape;554;g12b38031578_0_2167"/>
          <p:cNvPicPr preferRelativeResize="0"/>
          <p:nvPr/>
        </p:nvPicPr>
        <p:blipFill rotWithShape="1">
          <a:blip r:embed="rId3">
            <a:alphaModFix/>
          </a:blip>
          <a:srcRect/>
          <a:stretch/>
        </p:blipFill>
        <p:spPr>
          <a:xfrm>
            <a:off x="71550" y="0"/>
            <a:ext cx="9072451" cy="633809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2481</Words>
  <Application>Microsoft Office PowerPoint</Application>
  <PresentationFormat>On-screen Show (4:3)</PresentationFormat>
  <Paragraphs>390</Paragraphs>
  <Slides>43</Slides>
  <Notes>43</Notes>
  <HiddenSlides>2</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43</vt:i4>
      </vt:variant>
    </vt:vector>
  </HeadingPairs>
  <TitlesOfParts>
    <vt:vector size="64" baseType="lpstr">
      <vt:lpstr>Oswald</vt:lpstr>
      <vt:lpstr>Arial Black</vt:lpstr>
      <vt:lpstr>Average</vt:lpstr>
      <vt:lpstr>Century Gothic</vt:lpstr>
      <vt:lpstr>Titillium Web</vt:lpstr>
      <vt:lpstr>Arial</vt:lpstr>
      <vt:lpstr>Dosis SemiBold</vt:lpstr>
      <vt:lpstr>Garamond</vt:lpstr>
      <vt:lpstr>Noto Sans Symbols</vt:lpstr>
      <vt:lpstr>Varela Round</vt:lpstr>
      <vt:lpstr>Dosis</vt:lpstr>
      <vt:lpstr>Comic Sans MS</vt:lpstr>
      <vt:lpstr>Tahoma</vt:lpstr>
      <vt:lpstr>Dosis ExtraLight</vt:lpstr>
      <vt:lpstr>Times New Roman</vt:lpstr>
      <vt:lpstr>Roboto</vt:lpstr>
      <vt:lpstr>Quattrocento Sans</vt:lpstr>
      <vt:lpstr>Calibri</vt:lpstr>
      <vt:lpstr>Simple Light</vt:lpstr>
      <vt:lpstr>Office Theme</vt:lpstr>
      <vt:lpstr>Default Design</vt:lpstr>
      <vt:lpstr>PowerPoint Presentation</vt:lpstr>
      <vt:lpstr> Land Acknowledgement </vt:lpstr>
      <vt:lpstr>PowerPoint Presentation</vt:lpstr>
      <vt:lpstr>PowerPoint Presentation</vt:lpstr>
      <vt:lpstr>PowerPoint Presentation</vt:lpstr>
      <vt:lpstr>You are the Champion MEP Students Need</vt:lpstr>
      <vt:lpstr>PowerPoint Presentation</vt:lpstr>
      <vt:lpstr>Acronyms</vt:lpstr>
      <vt:lpstr>Migrant Education Program  Organizational Chart</vt:lpstr>
      <vt:lpstr>ESD Migrant Education Offices</vt:lpstr>
      <vt:lpstr>Migrant Education is a Federal Program </vt:lpstr>
      <vt:lpstr>Program Purpose ESEA – Section 1301 </vt:lpstr>
      <vt:lpstr>Migrant Education Program Priorities</vt:lpstr>
      <vt:lpstr>Migrant Federal Program Director Roles:</vt:lpstr>
      <vt:lpstr>PowerPoint Presentation</vt:lpstr>
      <vt:lpstr>PowerPoint Presentation</vt:lpstr>
      <vt:lpstr>Who’s on the MEP Team?</vt:lpstr>
      <vt:lpstr>PowerPoint Presentation</vt:lpstr>
      <vt:lpstr>PowerPoint Presentation</vt:lpstr>
      <vt:lpstr>Priority for Services</vt:lpstr>
      <vt:lpstr>Priority for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Serving Migrant Out-of-School Youth  </vt:lpstr>
      <vt:lpstr>  Migrant Academic Services    </vt:lpstr>
      <vt:lpstr> School District Support: A Team Effort  </vt:lpstr>
      <vt:lpstr> What Support We Offer: </vt:lpstr>
      <vt:lpstr> MEP: A Team Effort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Lois</dc:creator>
  <cp:lastModifiedBy>Chris Schumaker</cp:lastModifiedBy>
  <cp:revision>1</cp:revision>
  <dcterms:modified xsi:type="dcterms:W3CDTF">2023-10-18T22:03:39Z</dcterms:modified>
</cp:coreProperties>
</file>