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56" r:id="rId2"/>
    <p:sldId id="257" r:id="rId3"/>
    <p:sldId id="274" r:id="rId4"/>
    <p:sldId id="267" r:id="rId5"/>
    <p:sldId id="271" r:id="rId6"/>
    <p:sldId id="272" r:id="rId7"/>
    <p:sldId id="273" r:id="rId8"/>
    <p:sldId id="270" r:id="rId9"/>
    <p:sldId id="258" r:id="rId10"/>
    <p:sldId id="268" r:id="rId11"/>
    <p:sldId id="269" r:id="rId12"/>
    <p:sldId id="264"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ACCA2-9B07-4624-9659-D03F9A1ADF18}" v="18" dt="2024-01-07T19:20:26.875"/>
  </p1510:revLst>
</p1510:revInfo>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89" autoAdjust="0"/>
  </p:normalViewPr>
  <p:slideViewPr>
    <p:cSldViewPr snapToGrid="0">
      <p:cViewPr varScale="1">
        <p:scale>
          <a:sx n="51" d="100"/>
          <a:sy n="51" d="100"/>
        </p:scale>
        <p:origin x="1548" y="3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Schumaker" userId="22bc4eb90c915808" providerId="LiveId" clId="{478ACCA2-9B07-4624-9659-D03F9A1ADF18}"/>
    <pc:docChg chg="undo custSel addSld delSld modSld sldOrd">
      <pc:chgData name="Chris Schumaker" userId="22bc4eb90c915808" providerId="LiveId" clId="{478ACCA2-9B07-4624-9659-D03F9A1ADF18}" dt="2024-01-23T18:10:55.621" v="2831" actId="20577"/>
      <pc:docMkLst>
        <pc:docMk/>
      </pc:docMkLst>
      <pc:sldChg chg="addSp delSp modSp mod">
        <pc:chgData name="Chris Schumaker" userId="22bc4eb90c915808" providerId="LiveId" clId="{478ACCA2-9B07-4624-9659-D03F9A1ADF18}" dt="2024-01-07T19:20:29.597" v="2749" actId="962"/>
        <pc:sldMkLst>
          <pc:docMk/>
          <pc:sldMk cId="3997746915" sldId="256"/>
        </pc:sldMkLst>
        <pc:spChg chg="mod">
          <ac:chgData name="Chris Schumaker" userId="22bc4eb90c915808" providerId="LiveId" clId="{478ACCA2-9B07-4624-9659-D03F9A1ADF18}" dt="2024-01-06T18:23:17.630" v="614" actId="20577"/>
          <ac:spMkLst>
            <pc:docMk/>
            <pc:sldMk cId="3997746915" sldId="256"/>
            <ac:spMk id="2" creationId="{2FF535A0-9A52-40AD-972C-D0F96C905295}"/>
          </ac:spMkLst>
        </pc:spChg>
        <pc:spChg chg="add del mod">
          <ac:chgData name="Chris Schumaker" userId="22bc4eb90c915808" providerId="LiveId" clId="{478ACCA2-9B07-4624-9659-D03F9A1ADF18}" dt="2024-01-07T19:20:26.875" v="2747" actId="931"/>
          <ac:spMkLst>
            <pc:docMk/>
            <pc:sldMk cId="3997746915" sldId="256"/>
            <ac:spMk id="5" creationId="{D81D633D-ED3D-0D39-FC21-4FB15EF8B462}"/>
          </ac:spMkLst>
        </pc:spChg>
        <pc:picChg chg="add mod">
          <ac:chgData name="Chris Schumaker" userId="22bc4eb90c915808" providerId="LiveId" clId="{478ACCA2-9B07-4624-9659-D03F9A1ADF18}" dt="2024-01-07T19:20:29.597" v="2749" actId="962"/>
          <ac:picMkLst>
            <pc:docMk/>
            <pc:sldMk cId="3997746915" sldId="256"/>
            <ac:picMk id="8" creationId="{A3D2EFE2-540B-A935-4CA4-24C3398E5AA7}"/>
          </ac:picMkLst>
        </pc:picChg>
        <pc:picChg chg="del">
          <ac:chgData name="Chris Schumaker" userId="22bc4eb90c915808" providerId="LiveId" clId="{478ACCA2-9B07-4624-9659-D03F9A1ADF18}" dt="2024-01-07T19:20:07.889" v="2746" actId="478"/>
          <ac:picMkLst>
            <pc:docMk/>
            <pc:sldMk cId="3997746915" sldId="256"/>
            <ac:picMk id="9" creationId="{F1EACC03-9DC7-4C77-9BAE-11CBF767B58D}"/>
          </ac:picMkLst>
        </pc:picChg>
      </pc:sldChg>
      <pc:sldChg chg="addSp delSp modSp mod">
        <pc:chgData name="Chris Schumaker" userId="22bc4eb90c915808" providerId="LiveId" clId="{478ACCA2-9B07-4624-9659-D03F9A1ADF18}" dt="2024-01-07T19:19:21.017" v="2741" actId="962"/>
        <pc:sldMkLst>
          <pc:docMk/>
          <pc:sldMk cId="2439947281" sldId="257"/>
        </pc:sldMkLst>
        <pc:spChg chg="mod">
          <ac:chgData name="Chris Schumaker" userId="22bc4eb90c915808" providerId="LiveId" clId="{478ACCA2-9B07-4624-9659-D03F9A1ADF18}" dt="2024-01-06T18:23:01.058" v="587" actId="20577"/>
          <ac:spMkLst>
            <pc:docMk/>
            <pc:sldMk cId="2439947281" sldId="257"/>
            <ac:spMk id="2" creationId="{DD1A9F9A-7914-429C-8B48-A81473A57190}"/>
          </ac:spMkLst>
        </pc:spChg>
        <pc:spChg chg="add del mod">
          <ac:chgData name="Chris Schumaker" userId="22bc4eb90c915808" providerId="LiveId" clId="{478ACCA2-9B07-4624-9659-D03F9A1ADF18}" dt="2024-01-07T19:19:19.062" v="2739" actId="931"/>
          <ac:spMkLst>
            <pc:docMk/>
            <pc:sldMk cId="2439947281" sldId="257"/>
            <ac:spMk id="4" creationId="{9A82A963-FAC2-7782-69F8-0F9C0D3B5C14}"/>
          </ac:spMkLst>
        </pc:spChg>
        <pc:spChg chg="mod">
          <ac:chgData name="Chris Schumaker" userId="22bc4eb90c915808" providerId="LiveId" clId="{478ACCA2-9B07-4624-9659-D03F9A1ADF18}" dt="2024-01-06T18:58:17.036" v="2552" actId="122"/>
          <ac:spMkLst>
            <pc:docMk/>
            <pc:sldMk cId="2439947281" sldId="257"/>
            <ac:spMk id="8" creationId="{0616C4DF-BD76-4DFD-9788-A65985F05CA6}"/>
          </ac:spMkLst>
        </pc:spChg>
        <pc:picChg chg="add mod">
          <ac:chgData name="Chris Schumaker" userId="22bc4eb90c915808" providerId="LiveId" clId="{478ACCA2-9B07-4624-9659-D03F9A1ADF18}" dt="2024-01-07T19:19:21.017" v="2741" actId="962"/>
          <ac:picMkLst>
            <pc:docMk/>
            <pc:sldMk cId="2439947281" sldId="257"/>
            <ac:picMk id="6" creationId="{E7AC73A4-AB7B-56AB-00A6-9C1AE571505C}"/>
          </ac:picMkLst>
        </pc:picChg>
        <pc:picChg chg="del">
          <ac:chgData name="Chris Schumaker" userId="22bc4eb90c915808" providerId="LiveId" clId="{478ACCA2-9B07-4624-9659-D03F9A1ADF18}" dt="2024-01-07T19:19:11.045" v="2738" actId="478"/>
          <ac:picMkLst>
            <pc:docMk/>
            <pc:sldMk cId="2439947281" sldId="257"/>
            <ac:picMk id="25" creationId="{D25A3CAD-2ED9-4CC4-AC5F-E449BB764278}"/>
          </ac:picMkLst>
        </pc:picChg>
      </pc:sldChg>
      <pc:sldChg chg="addSp delSp modSp mod">
        <pc:chgData name="Chris Schumaker" userId="22bc4eb90c915808" providerId="LiveId" clId="{478ACCA2-9B07-4624-9659-D03F9A1ADF18}" dt="2024-01-07T19:15:02.513" v="2718" actId="962"/>
        <pc:sldMkLst>
          <pc:docMk/>
          <pc:sldMk cId="3671418030" sldId="258"/>
        </pc:sldMkLst>
        <pc:spChg chg="mod">
          <ac:chgData name="Chris Schumaker" userId="22bc4eb90c915808" providerId="LiveId" clId="{478ACCA2-9B07-4624-9659-D03F9A1ADF18}" dt="2024-01-06T18:27:06.675" v="968" actId="122"/>
          <ac:spMkLst>
            <pc:docMk/>
            <pc:sldMk cId="3671418030" sldId="258"/>
            <ac:spMk id="2" creationId="{6587D558-5792-4FF7-9111-65F4C874C61B}"/>
          </ac:spMkLst>
        </pc:spChg>
        <pc:spChg chg="del">
          <ac:chgData name="Chris Schumaker" userId="22bc4eb90c915808" providerId="LiveId" clId="{478ACCA2-9B07-4624-9659-D03F9A1ADF18}" dt="2024-01-06T18:30:26.860" v="1120" actId="478"/>
          <ac:spMkLst>
            <pc:docMk/>
            <pc:sldMk cId="3671418030" sldId="258"/>
            <ac:spMk id="3" creationId="{576FC602-D83F-41B2-AE0B-E9BF4B9D7335}"/>
          </ac:spMkLst>
        </pc:spChg>
        <pc:spChg chg="mod">
          <ac:chgData name="Chris Schumaker" userId="22bc4eb90c915808" providerId="LiveId" clId="{478ACCA2-9B07-4624-9659-D03F9A1ADF18}" dt="2024-01-06T18:16:57.356" v="286" actId="255"/>
          <ac:spMkLst>
            <pc:docMk/>
            <pc:sldMk cId="3671418030" sldId="258"/>
            <ac:spMk id="5" creationId="{79195BEB-A072-45D8-848D-E8CA744F9022}"/>
          </ac:spMkLst>
        </pc:spChg>
        <pc:spChg chg="mod">
          <ac:chgData name="Chris Schumaker" userId="22bc4eb90c915808" providerId="LiveId" clId="{478ACCA2-9B07-4624-9659-D03F9A1ADF18}" dt="2024-01-06T18:55:26.537" v="2510" actId="20577"/>
          <ac:spMkLst>
            <pc:docMk/>
            <pc:sldMk cId="3671418030" sldId="258"/>
            <ac:spMk id="6" creationId="{FE58025A-9737-434D-AE90-0CC9E7990286}"/>
          </ac:spMkLst>
        </pc:spChg>
        <pc:spChg chg="add del mod">
          <ac:chgData name="Chris Schumaker" userId="22bc4eb90c915808" providerId="LiveId" clId="{478ACCA2-9B07-4624-9659-D03F9A1ADF18}" dt="2024-01-07T19:06:19.215" v="2692" actId="931"/>
          <ac:spMkLst>
            <pc:docMk/>
            <pc:sldMk cId="3671418030" sldId="258"/>
            <ac:spMk id="7" creationId="{FFB8E4D5-3843-C189-12E6-1DB35B455CC9}"/>
          </ac:spMkLst>
        </pc:spChg>
        <pc:spChg chg="add del mod">
          <ac:chgData name="Chris Schumaker" userId="22bc4eb90c915808" providerId="LiveId" clId="{478ACCA2-9B07-4624-9659-D03F9A1ADF18}" dt="2024-01-07T19:14:55.353" v="2716" actId="931"/>
          <ac:spMkLst>
            <pc:docMk/>
            <pc:sldMk cId="3671418030" sldId="258"/>
            <ac:spMk id="11" creationId="{EE19A566-E8D6-7CEB-61E5-27527A7BB182}"/>
          </ac:spMkLst>
        </pc:spChg>
        <pc:picChg chg="add del mod">
          <ac:chgData name="Chris Schumaker" userId="22bc4eb90c915808" providerId="LiveId" clId="{478ACCA2-9B07-4624-9659-D03F9A1ADF18}" dt="2024-01-07T19:06:34.578" v="2695" actId="478"/>
          <ac:picMkLst>
            <pc:docMk/>
            <pc:sldMk cId="3671418030" sldId="258"/>
            <ac:picMk id="9" creationId="{5F8272F2-3169-FF50-4ACB-F386BBCDE2A1}"/>
          </ac:picMkLst>
        </pc:picChg>
        <pc:picChg chg="add mod">
          <ac:chgData name="Chris Schumaker" userId="22bc4eb90c915808" providerId="LiveId" clId="{478ACCA2-9B07-4624-9659-D03F9A1ADF18}" dt="2024-01-07T19:15:02.513" v="2718" actId="962"/>
          <ac:picMkLst>
            <pc:docMk/>
            <pc:sldMk cId="3671418030" sldId="258"/>
            <ac:picMk id="13" creationId="{5F5B4297-4936-0607-8754-5AF7FFE2DB8D}"/>
          </ac:picMkLst>
        </pc:picChg>
        <pc:picChg chg="del">
          <ac:chgData name="Chris Schumaker" userId="22bc4eb90c915808" providerId="LiveId" clId="{478ACCA2-9B07-4624-9659-D03F9A1ADF18}" dt="2024-01-07T19:05:49.225" v="2691" actId="478"/>
          <ac:picMkLst>
            <pc:docMk/>
            <pc:sldMk cId="3671418030" sldId="258"/>
            <ac:picMk id="17" creationId="{C8B885F2-2AC2-46A9-9D9B-71123D1A1F6B}"/>
          </ac:picMkLst>
        </pc:picChg>
      </pc:sldChg>
      <pc:sldChg chg="del">
        <pc:chgData name="Chris Schumaker" userId="22bc4eb90c915808" providerId="LiveId" clId="{478ACCA2-9B07-4624-9659-D03F9A1ADF18}" dt="2024-01-06T18:14:37.878" v="108" actId="47"/>
        <pc:sldMkLst>
          <pc:docMk/>
          <pc:sldMk cId="2211844236" sldId="261"/>
        </pc:sldMkLst>
      </pc:sldChg>
      <pc:sldChg chg="del">
        <pc:chgData name="Chris Schumaker" userId="22bc4eb90c915808" providerId="LiveId" clId="{478ACCA2-9B07-4624-9659-D03F9A1ADF18}" dt="2024-01-06T18:45:25.551" v="2078" actId="47"/>
        <pc:sldMkLst>
          <pc:docMk/>
          <pc:sldMk cId="2532577142" sldId="262"/>
        </pc:sldMkLst>
      </pc:sldChg>
      <pc:sldChg chg="del">
        <pc:chgData name="Chris Schumaker" userId="22bc4eb90c915808" providerId="LiveId" clId="{478ACCA2-9B07-4624-9659-D03F9A1ADF18}" dt="2024-01-06T18:18:46.384" v="327" actId="47"/>
        <pc:sldMkLst>
          <pc:docMk/>
          <pc:sldMk cId="4138966289" sldId="263"/>
        </pc:sldMkLst>
      </pc:sldChg>
      <pc:sldChg chg="addSp delSp modSp mod">
        <pc:chgData name="Chris Schumaker" userId="22bc4eb90c915808" providerId="LiveId" clId="{478ACCA2-9B07-4624-9659-D03F9A1ADF18}" dt="2024-01-07T19:19:36.983" v="2745" actId="962"/>
        <pc:sldMkLst>
          <pc:docMk/>
          <pc:sldMk cId="1923331524" sldId="264"/>
        </pc:sldMkLst>
        <pc:spChg chg="mod">
          <ac:chgData name="Chris Schumaker" userId="22bc4eb90c915808" providerId="LiveId" clId="{478ACCA2-9B07-4624-9659-D03F9A1ADF18}" dt="2024-01-06T18:19:04.127" v="365" actId="20577"/>
          <ac:spMkLst>
            <pc:docMk/>
            <pc:sldMk cId="1923331524" sldId="264"/>
            <ac:spMk id="4" creationId="{F155FC3B-DD33-4B9A-A5EB-A2301786CE4E}"/>
          </ac:spMkLst>
        </pc:spChg>
        <pc:spChg chg="add del mod">
          <ac:chgData name="Chris Schumaker" userId="22bc4eb90c915808" providerId="LiveId" clId="{478ACCA2-9B07-4624-9659-D03F9A1ADF18}" dt="2024-01-06T18:49:53.604" v="2080" actId="931"/>
          <ac:spMkLst>
            <pc:docMk/>
            <pc:sldMk cId="1923331524" sldId="264"/>
            <ac:spMk id="5" creationId="{870279E4-8799-85C8-1451-CA2955D11B36}"/>
          </ac:spMkLst>
        </pc:spChg>
        <pc:spChg chg="add del mod">
          <ac:chgData name="Chris Schumaker" userId="22bc4eb90c915808" providerId="LiveId" clId="{478ACCA2-9B07-4624-9659-D03F9A1ADF18}" dt="2024-01-07T19:19:35.078" v="2743" actId="931"/>
          <ac:spMkLst>
            <pc:docMk/>
            <pc:sldMk cId="1923331524" sldId="264"/>
            <ac:spMk id="5" creationId="{E6EC1557-4E62-EDD6-DE25-781A6D8DD891}"/>
          </ac:spMkLst>
        </pc:spChg>
        <pc:spChg chg="add del mod">
          <ac:chgData name="Chris Schumaker" userId="22bc4eb90c915808" providerId="LiveId" clId="{478ACCA2-9B07-4624-9659-D03F9A1ADF18}" dt="2024-01-06T18:50:23.649" v="2084" actId="931"/>
          <ac:spMkLst>
            <pc:docMk/>
            <pc:sldMk cId="1923331524" sldId="264"/>
            <ac:spMk id="10" creationId="{4E2EC1F8-DEEF-0894-480B-37CC97F4D70B}"/>
          </ac:spMkLst>
        </pc:spChg>
        <pc:spChg chg="add del mod">
          <ac:chgData name="Chris Schumaker" userId="22bc4eb90c915808" providerId="LiveId" clId="{478ACCA2-9B07-4624-9659-D03F9A1ADF18}" dt="2024-01-06T18:51:50.214" v="2092" actId="931"/>
          <ac:spMkLst>
            <pc:docMk/>
            <pc:sldMk cId="1923331524" sldId="264"/>
            <ac:spMk id="14" creationId="{98C9950E-D74E-8836-F3E8-771F72BBE180}"/>
          </ac:spMkLst>
        </pc:spChg>
        <pc:picChg chg="del">
          <ac:chgData name="Chris Schumaker" userId="22bc4eb90c915808" providerId="LiveId" clId="{478ACCA2-9B07-4624-9659-D03F9A1ADF18}" dt="2024-01-06T18:49:33.631" v="2079" actId="478"/>
          <ac:picMkLst>
            <pc:docMk/>
            <pc:sldMk cId="1923331524" sldId="264"/>
            <ac:picMk id="7" creationId="{10962572-14B4-44BB-89AB-9ADA56D6B408}"/>
          </ac:picMkLst>
        </pc:picChg>
        <pc:picChg chg="add mod">
          <ac:chgData name="Chris Schumaker" userId="22bc4eb90c915808" providerId="LiveId" clId="{478ACCA2-9B07-4624-9659-D03F9A1ADF18}" dt="2024-01-07T19:19:36.983" v="2745" actId="962"/>
          <ac:picMkLst>
            <pc:docMk/>
            <pc:sldMk cId="1923331524" sldId="264"/>
            <ac:picMk id="7" creationId="{DC00FF93-2181-72F5-3035-E5CDC79C35D2}"/>
          </ac:picMkLst>
        </pc:picChg>
        <pc:picChg chg="add del mod">
          <ac:chgData name="Chris Schumaker" userId="22bc4eb90c915808" providerId="LiveId" clId="{478ACCA2-9B07-4624-9659-D03F9A1ADF18}" dt="2024-01-06T18:49:58.386" v="2083" actId="478"/>
          <ac:picMkLst>
            <pc:docMk/>
            <pc:sldMk cId="1923331524" sldId="264"/>
            <ac:picMk id="8" creationId="{E9A59C1B-90DA-D8D3-CAF1-1A61EE73E372}"/>
          </ac:picMkLst>
        </pc:picChg>
        <pc:picChg chg="add del mod">
          <ac:chgData name="Chris Schumaker" userId="22bc4eb90c915808" providerId="LiveId" clId="{478ACCA2-9B07-4624-9659-D03F9A1ADF18}" dt="2024-01-06T18:50:44.266" v="2091" actId="478"/>
          <ac:picMkLst>
            <pc:docMk/>
            <pc:sldMk cId="1923331524" sldId="264"/>
            <ac:picMk id="12" creationId="{4987E482-4678-09AF-8C20-5A5EE4471980}"/>
          </ac:picMkLst>
        </pc:picChg>
        <pc:picChg chg="add del mod">
          <ac:chgData name="Chris Schumaker" userId="22bc4eb90c915808" providerId="LiveId" clId="{478ACCA2-9B07-4624-9659-D03F9A1ADF18}" dt="2024-01-07T19:19:29.811" v="2742" actId="478"/>
          <ac:picMkLst>
            <pc:docMk/>
            <pc:sldMk cId="1923331524" sldId="264"/>
            <ac:picMk id="16" creationId="{7DE8DD66-F67F-F62E-A12F-0444769D2C86}"/>
          </ac:picMkLst>
        </pc:picChg>
      </pc:sldChg>
      <pc:sldChg chg="del">
        <pc:chgData name="Chris Schumaker" userId="22bc4eb90c915808" providerId="LiveId" clId="{478ACCA2-9B07-4624-9659-D03F9A1ADF18}" dt="2024-01-06T18:18:51.315" v="328" actId="47"/>
        <pc:sldMkLst>
          <pc:docMk/>
          <pc:sldMk cId="59582380" sldId="265"/>
        </pc:sldMkLst>
      </pc:sldChg>
      <pc:sldChg chg="modSp del mod">
        <pc:chgData name="Chris Schumaker" userId="22bc4eb90c915808" providerId="LiveId" clId="{478ACCA2-9B07-4624-9659-D03F9A1ADF18}" dt="2024-01-06T18:14:09.941" v="107" actId="47"/>
        <pc:sldMkLst>
          <pc:docMk/>
          <pc:sldMk cId="3568602664" sldId="266"/>
        </pc:sldMkLst>
        <pc:spChg chg="mod">
          <ac:chgData name="Chris Schumaker" userId="22bc4eb90c915808" providerId="LiveId" clId="{478ACCA2-9B07-4624-9659-D03F9A1ADF18}" dt="2024-01-06T18:10:19.792" v="42" actId="20577"/>
          <ac:spMkLst>
            <pc:docMk/>
            <pc:sldMk cId="3568602664" sldId="266"/>
            <ac:spMk id="4" creationId="{91CF29DC-6F46-7F6A-6647-03A89194C7C6}"/>
          </ac:spMkLst>
        </pc:spChg>
        <pc:spChg chg="mod">
          <ac:chgData name="Chris Schumaker" userId="22bc4eb90c915808" providerId="LiveId" clId="{478ACCA2-9B07-4624-9659-D03F9A1ADF18}" dt="2024-01-06T18:10:38.968" v="43"/>
          <ac:spMkLst>
            <pc:docMk/>
            <pc:sldMk cId="3568602664" sldId="266"/>
            <ac:spMk id="5" creationId="{CE5581C3-6947-A45E-F57B-02BF5881114E}"/>
          </ac:spMkLst>
        </pc:spChg>
      </pc:sldChg>
      <pc:sldChg chg="delSp modSp new mod">
        <pc:chgData name="Chris Schumaker" userId="22bc4eb90c915808" providerId="LiveId" clId="{478ACCA2-9B07-4624-9659-D03F9A1ADF18}" dt="2024-01-06T18:14:05.824" v="106" actId="113"/>
        <pc:sldMkLst>
          <pc:docMk/>
          <pc:sldMk cId="2605046201" sldId="267"/>
        </pc:sldMkLst>
        <pc:spChg chg="del">
          <ac:chgData name="Chris Schumaker" userId="22bc4eb90c915808" providerId="LiveId" clId="{478ACCA2-9B07-4624-9659-D03F9A1ADF18}" dt="2024-01-06T18:13:42.991" v="102" actId="478"/>
          <ac:spMkLst>
            <pc:docMk/>
            <pc:sldMk cId="2605046201" sldId="267"/>
            <ac:spMk id="2" creationId="{BE852AE0-6395-BED2-AE28-A5012A3738DA}"/>
          </ac:spMkLst>
        </pc:spChg>
        <pc:spChg chg="mod">
          <ac:chgData name="Chris Schumaker" userId="22bc4eb90c915808" providerId="LiveId" clId="{478ACCA2-9B07-4624-9659-D03F9A1ADF18}" dt="2024-01-06T18:11:25.762" v="52" actId="20577"/>
          <ac:spMkLst>
            <pc:docMk/>
            <pc:sldMk cId="2605046201" sldId="267"/>
            <ac:spMk id="4" creationId="{1CF69EB0-32CB-3D00-51FE-251AB6E63F0D}"/>
          </ac:spMkLst>
        </pc:spChg>
        <pc:spChg chg="mod">
          <ac:chgData name="Chris Schumaker" userId="22bc4eb90c915808" providerId="LiveId" clId="{478ACCA2-9B07-4624-9659-D03F9A1ADF18}" dt="2024-01-06T18:14:05.824" v="106" actId="113"/>
          <ac:spMkLst>
            <pc:docMk/>
            <pc:sldMk cId="2605046201" sldId="267"/>
            <ac:spMk id="5" creationId="{4E8A9D44-4012-7A0D-7FF6-223E7E0B1372}"/>
          </ac:spMkLst>
        </pc:spChg>
        <pc:spChg chg="mod">
          <ac:chgData name="Chris Schumaker" userId="22bc4eb90c915808" providerId="LiveId" clId="{478ACCA2-9B07-4624-9659-D03F9A1ADF18}" dt="2024-01-06T18:13:36.171" v="101" actId="122"/>
          <ac:spMkLst>
            <pc:docMk/>
            <pc:sldMk cId="2605046201" sldId="267"/>
            <ac:spMk id="6" creationId="{1842C60B-827F-AC4A-61A9-AA0CFBDC12EE}"/>
          </ac:spMkLst>
        </pc:spChg>
      </pc:sldChg>
      <pc:sldChg chg="addSp delSp modSp mod">
        <pc:chgData name="Chris Schumaker" userId="22bc4eb90c915808" providerId="LiveId" clId="{478ACCA2-9B07-4624-9659-D03F9A1ADF18}" dt="2024-01-07T19:08:26.986" v="2715" actId="962"/>
        <pc:sldMkLst>
          <pc:docMk/>
          <pc:sldMk cId="3211463533" sldId="268"/>
        </pc:sldMkLst>
        <pc:spChg chg="mod">
          <ac:chgData name="Chris Schumaker" userId="22bc4eb90c915808" providerId="LiveId" clId="{478ACCA2-9B07-4624-9659-D03F9A1ADF18}" dt="2024-01-06T18:32:21.332" v="1284" actId="122"/>
          <ac:spMkLst>
            <pc:docMk/>
            <pc:sldMk cId="3211463533" sldId="268"/>
            <ac:spMk id="2" creationId="{6587D558-5792-4FF7-9111-65F4C874C61B}"/>
          </ac:spMkLst>
        </pc:spChg>
        <pc:spChg chg="del">
          <ac:chgData name="Chris Schumaker" userId="22bc4eb90c915808" providerId="LiveId" clId="{478ACCA2-9B07-4624-9659-D03F9A1ADF18}" dt="2024-01-06T18:30:21.743" v="1119" actId="478"/>
          <ac:spMkLst>
            <pc:docMk/>
            <pc:sldMk cId="3211463533" sldId="268"/>
            <ac:spMk id="3" creationId="{576FC602-D83F-41B2-AE0B-E9BF4B9D7335}"/>
          </ac:spMkLst>
        </pc:spChg>
        <pc:spChg chg="mod">
          <ac:chgData name="Chris Schumaker" userId="22bc4eb90c915808" providerId="LiveId" clId="{478ACCA2-9B07-4624-9659-D03F9A1ADF18}" dt="2024-01-06T18:18:34.335" v="325" actId="20577"/>
          <ac:spMkLst>
            <pc:docMk/>
            <pc:sldMk cId="3211463533" sldId="268"/>
            <ac:spMk id="4" creationId="{03E8D56A-2615-403F-A09F-BC30DF1EE768}"/>
          </ac:spMkLst>
        </pc:spChg>
        <pc:spChg chg="mod">
          <ac:chgData name="Chris Schumaker" userId="22bc4eb90c915808" providerId="LiveId" clId="{478ACCA2-9B07-4624-9659-D03F9A1ADF18}" dt="2024-01-06T18:16:48.646" v="285" actId="255"/>
          <ac:spMkLst>
            <pc:docMk/>
            <pc:sldMk cId="3211463533" sldId="268"/>
            <ac:spMk id="5" creationId="{79195BEB-A072-45D8-848D-E8CA744F9022}"/>
          </ac:spMkLst>
        </pc:spChg>
        <pc:spChg chg="mod">
          <ac:chgData name="Chris Schumaker" userId="22bc4eb90c915808" providerId="LiveId" clId="{478ACCA2-9B07-4624-9659-D03F9A1ADF18}" dt="2024-01-06T19:08:48.203" v="2654" actId="20577"/>
          <ac:spMkLst>
            <pc:docMk/>
            <pc:sldMk cId="3211463533" sldId="268"/>
            <ac:spMk id="6" creationId="{FE58025A-9737-434D-AE90-0CC9E7990286}"/>
          </ac:spMkLst>
        </pc:spChg>
        <pc:spChg chg="add del mod">
          <ac:chgData name="Chris Schumaker" userId="22bc4eb90c915808" providerId="LiveId" clId="{478ACCA2-9B07-4624-9659-D03F9A1ADF18}" dt="2024-01-07T19:07:44.546" v="2703" actId="931"/>
          <ac:spMkLst>
            <pc:docMk/>
            <pc:sldMk cId="3211463533" sldId="268"/>
            <ac:spMk id="7" creationId="{ACD750DC-7C94-C3CE-525C-5767B605C85B}"/>
          </ac:spMkLst>
        </pc:spChg>
        <pc:picChg chg="add mod">
          <ac:chgData name="Chris Schumaker" userId="22bc4eb90c915808" providerId="LiveId" clId="{478ACCA2-9B07-4624-9659-D03F9A1ADF18}" dt="2024-01-07T19:08:26.986" v="2715" actId="962"/>
          <ac:picMkLst>
            <pc:docMk/>
            <pc:sldMk cId="3211463533" sldId="268"/>
            <ac:picMk id="9" creationId="{9663F68D-33B3-C59F-3FD4-9D4F9403E68C}"/>
          </ac:picMkLst>
        </pc:picChg>
        <pc:picChg chg="del">
          <ac:chgData name="Chris Schumaker" userId="22bc4eb90c915808" providerId="LiveId" clId="{478ACCA2-9B07-4624-9659-D03F9A1ADF18}" dt="2024-01-07T19:07:16.339" v="2702" actId="478"/>
          <ac:picMkLst>
            <pc:docMk/>
            <pc:sldMk cId="3211463533" sldId="268"/>
            <ac:picMk id="17" creationId="{C8B885F2-2AC2-46A9-9D9B-71123D1A1F6B}"/>
          </ac:picMkLst>
        </pc:picChg>
      </pc:sldChg>
      <pc:sldChg chg="addSp delSp modSp mod modClrScheme chgLayout">
        <pc:chgData name="Chris Schumaker" userId="22bc4eb90c915808" providerId="LiveId" clId="{478ACCA2-9B07-4624-9659-D03F9A1ADF18}" dt="2024-01-07T19:16:22.750" v="2733" actId="14100"/>
        <pc:sldMkLst>
          <pc:docMk/>
          <pc:sldMk cId="621564159" sldId="269"/>
        </pc:sldMkLst>
        <pc:spChg chg="mod ord">
          <ac:chgData name="Chris Schumaker" userId="22bc4eb90c915808" providerId="LiveId" clId="{478ACCA2-9B07-4624-9659-D03F9A1ADF18}" dt="2024-01-07T19:15:15.233" v="2719" actId="26606"/>
          <ac:spMkLst>
            <pc:docMk/>
            <pc:sldMk cId="621564159" sldId="269"/>
            <ac:spMk id="2" creationId="{6587D558-5792-4FF7-9111-65F4C874C61B}"/>
          </ac:spMkLst>
        </pc:spChg>
        <pc:spChg chg="del mod">
          <ac:chgData name="Chris Schumaker" userId="22bc4eb90c915808" providerId="LiveId" clId="{478ACCA2-9B07-4624-9659-D03F9A1ADF18}" dt="2024-01-06T18:30:14.766" v="1118" actId="478"/>
          <ac:spMkLst>
            <pc:docMk/>
            <pc:sldMk cId="621564159" sldId="269"/>
            <ac:spMk id="3" creationId="{576FC602-D83F-41B2-AE0B-E9BF4B9D7335}"/>
          </ac:spMkLst>
        </pc:spChg>
        <pc:spChg chg="mod ord">
          <ac:chgData name="Chris Schumaker" userId="22bc4eb90c915808" providerId="LiveId" clId="{478ACCA2-9B07-4624-9659-D03F9A1ADF18}" dt="2024-01-07T19:15:15.233" v="2719" actId="26606"/>
          <ac:spMkLst>
            <pc:docMk/>
            <pc:sldMk cId="621564159" sldId="269"/>
            <ac:spMk id="4" creationId="{03E8D56A-2615-403F-A09F-BC30DF1EE768}"/>
          </ac:spMkLst>
        </pc:spChg>
        <pc:spChg chg="mod">
          <ac:chgData name="Chris Schumaker" userId="22bc4eb90c915808" providerId="LiveId" clId="{478ACCA2-9B07-4624-9659-D03F9A1ADF18}" dt="2024-01-07T19:15:15.233" v="2719" actId="26606"/>
          <ac:spMkLst>
            <pc:docMk/>
            <pc:sldMk cId="621564159" sldId="269"/>
            <ac:spMk id="5" creationId="{79195BEB-A072-45D8-848D-E8CA744F9022}"/>
          </ac:spMkLst>
        </pc:spChg>
        <pc:spChg chg="mod ord">
          <ac:chgData name="Chris Schumaker" userId="22bc4eb90c915808" providerId="LiveId" clId="{478ACCA2-9B07-4624-9659-D03F9A1ADF18}" dt="2024-01-07T19:15:15.233" v="2719" actId="26606"/>
          <ac:spMkLst>
            <pc:docMk/>
            <pc:sldMk cId="621564159" sldId="269"/>
            <ac:spMk id="6" creationId="{FE58025A-9737-434D-AE90-0CC9E7990286}"/>
          </ac:spMkLst>
        </pc:spChg>
        <pc:spChg chg="add del mod">
          <ac:chgData name="Chris Schumaker" userId="22bc4eb90c915808" providerId="LiveId" clId="{478ACCA2-9B07-4624-9659-D03F9A1ADF18}" dt="2024-01-07T19:06:47.134" v="2697" actId="931"/>
          <ac:spMkLst>
            <pc:docMk/>
            <pc:sldMk cId="621564159" sldId="269"/>
            <ac:spMk id="7" creationId="{07B4BF63-FB08-D0B3-B70C-D0C81E16212C}"/>
          </ac:spMkLst>
        </pc:spChg>
        <pc:spChg chg="add del mod">
          <ac:chgData name="Chris Schumaker" userId="22bc4eb90c915808" providerId="LiveId" clId="{478ACCA2-9B07-4624-9659-D03F9A1ADF18}" dt="2024-01-07T19:15:29.153" v="2721" actId="931"/>
          <ac:spMkLst>
            <pc:docMk/>
            <pc:sldMk cId="621564159" sldId="269"/>
            <ac:spMk id="11" creationId="{D02D23A0-E349-8142-CF24-51604C185B9E}"/>
          </ac:spMkLst>
        </pc:spChg>
        <pc:spChg chg="add mod">
          <ac:chgData name="Chris Schumaker" userId="22bc4eb90c915808" providerId="LiveId" clId="{478ACCA2-9B07-4624-9659-D03F9A1ADF18}" dt="2024-01-07T19:15:15.233" v="2719" actId="26606"/>
          <ac:spMkLst>
            <pc:docMk/>
            <pc:sldMk cId="621564159" sldId="269"/>
            <ac:spMk id="14" creationId="{36968DEA-8163-CA41-AF0B-0C4F03BFEFDD}"/>
          </ac:spMkLst>
        </pc:spChg>
        <pc:spChg chg="add del mod">
          <ac:chgData name="Chris Schumaker" userId="22bc4eb90c915808" providerId="LiveId" clId="{478ACCA2-9B07-4624-9659-D03F9A1ADF18}" dt="2024-01-07T19:07:10.580" v="2701" actId="478"/>
          <ac:spMkLst>
            <pc:docMk/>
            <pc:sldMk cId="621564159" sldId="269"/>
            <ac:spMk id="16" creationId="{A0138D2A-7D19-8090-BEE6-13D002AAD9E0}"/>
          </ac:spMkLst>
        </pc:spChg>
        <pc:picChg chg="add del mod ord">
          <ac:chgData name="Chris Schumaker" userId="22bc4eb90c915808" providerId="LiveId" clId="{478ACCA2-9B07-4624-9659-D03F9A1ADF18}" dt="2024-01-07T19:15:18.768" v="2720" actId="478"/>
          <ac:picMkLst>
            <pc:docMk/>
            <pc:sldMk cId="621564159" sldId="269"/>
            <ac:picMk id="9" creationId="{64404B1C-DC0A-88E5-9A17-0CA2B1417B65}"/>
          </ac:picMkLst>
        </pc:picChg>
        <pc:picChg chg="add mod">
          <ac:chgData name="Chris Schumaker" userId="22bc4eb90c915808" providerId="LiveId" clId="{478ACCA2-9B07-4624-9659-D03F9A1ADF18}" dt="2024-01-07T19:15:34.514" v="2722" actId="27614"/>
          <ac:picMkLst>
            <pc:docMk/>
            <pc:sldMk cId="621564159" sldId="269"/>
            <ac:picMk id="13" creationId="{04E7B68E-9C32-56DA-D94D-0306FD8D79D9}"/>
          </ac:picMkLst>
        </pc:picChg>
        <pc:picChg chg="del">
          <ac:chgData name="Chris Schumaker" userId="22bc4eb90c915808" providerId="LiveId" clId="{478ACCA2-9B07-4624-9659-D03F9A1ADF18}" dt="2024-01-07T19:06:39.709" v="2696" actId="478"/>
          <ac:picMkLst>
            <pc:docMk/>
            <pc:sldMk cId="621564159" sldId="269"/>
            <ac:picMk id="17" creationId="{C8B885F2-2AC2-46A9-9D9B-71123D1A1F6B}"/>
          </ac:picMkLst>
        </pc:picChg>
        <pc:picChg chg="add mod">
          <ac:chgData name="Chris Schumaker" userId="22bc4eb90c915808" providerId="LiveId" clId="{478ACCA2-9B07-4624-9659-D03F9A1ADF18}" dt="2024-01-07T19:16:22.750" v="2733" actId="14100"/>
          <ac:picMkLst>
            <pc:docMk/>
            <pc:sldMk cId="621564159" sldId="269"/>
            <ac:picMk id="18" creationId="{189476A5-6A5D-54A0-1866-FCBF6CDD3A1F}"/>
          </ac:picMkLst>
        </pc:picChg>
      </pc:sldChg>
      <pc:sldChg chg="addSp delSp modSp mod">
        <pc:chgData name="Chris Schumaker" userId="22bc4eb90c915808" providerId="LiveId" clId="{478ACCA2-9B07-4624-9659-D03F9A1ADF18}" dt="2024-01-07T19:17:37.277" v="2737" actId="962"/>
        <pc:sldMkLst>
          <pc:docMk/>
          <pc:sldMk cId="4248505351" sldId="270"/>
        </pc:sldMkLst>
        <pc:spChg chg="mod">
          <ac:chgData name="Chris Schumaker" userId="22bc4eb90c915808" providerId="LiveId" clId="{478ACCA2-9B07-4624-9659-D03F9A1ADF18}" dt="2024-01-06T18:15:04.852" v="146" actId="122"/>
          <ac:spMkLst>
            <pc:docMk/>
            <pc:sldMk cId="4248505351" sldId="270"/>
            <ac:spMk id="2" creationId="{DD1A9F9A-7914-429C-8B48-A81473A57190}"/>
          </ac:spMkLst>
        </pc:spChg>
        <pc:spChg chg="add del mod">
          <ac:chgData name="Chris Schumaker" userId="22bc4eb90c915808" providerId="LiveId" clId="{478ACCA2-9B07-4624-9659-D03F9A1ADF18}" dt="2024-01-07T19:17:35.300" v="2735" actId="931"/>
          <ac:spMkLst>
            <pc:docMk/>
            <pc:sldMk cId="4248505351" sldId="270"/>
            <ac:spMk id="4" creationId="{0B40ED3A-741E-3A81-0D35-0BC69B976787}"/>
          </ac:spMkLst>
        </pc:spChg>
        <pc:spChg chg="mod">
          <ac:chgData name="Chris Schumaker" userId="22bc4eb90c915808" providerId="LiveId" clId="{478ACCA2-9B07-4624-9659-D03F9A1ADF18}" dt="2024-01-06T18:21:39.680" v="512" actId="113"/>
          <ac:spMkLst>
            <pc:docMk/>
            <pc:sldMk cId="4248505351" sldId="270"/>
            <ac:spMk id="8" creationId="{0616C4DF-BD76-4DFD-9788-A65985F05CA6}"/>
          </ac:spMkLst>
        </pc:spChg>
        <pc:picChg chg="add mod">
          <ac:chgData name="Chris Schumaker" userId="22bc4eb90c915808" providerId="LiveId" clId="{478ACCA2-9B07-4624-9659-D03F9A1ADF18}" dt="2024-01-07T19:17:37.277" v="2737" actId="962"/>
          <ac:picMkLst>
            <pc:docMk/>
            <pc:sldMk cId="4248505351" sldId="270"/>
            <ac:picMk id="6" creationId="{2077A87F-7231-67B5-E349-634371A82888}"/>
          </ac:picMkLst>
        </pc:picChg>
        <pc:picChg chg="del">
          <ac:chgData name="Chris Schumaker" userId="22bc4eb90c915808" providerId="LiveId" clId="{478ACCA2-9B07-4624-9659-D03F9A1ADF18}" dt="2024-01-07T19:16:40.096" v="2734" actId="478"/>
          <ac:picMkLst>
            <pc:docMk/>
            <pc:sldMk cId="4248505351" sldId="270"/>
            <ac:picMk id="25" creationId="{D25A3CAD-2ED9-4CC4-AC5F-E449BB764278}"/>
          </ac:picMkLst>
        </pc:picChg>
      </pc:sldChg>
      <pc:sldChg chg="delSp modSp new mod">
        <pc:chgData name="Chris Schumaker" userId="22bc4eb90c915808" providerId="LiveId" clId="{478ACCA2-9B07-4624-9659-D03F9A1ADF18}" dt="2024-01-06T18:45:13.017" v="2077" actId="20577"/>
        <pc:sldMkLst>
          <pc:docMk/>
          <pc:sldMk cId="536311540" sldId="271"/>
        </pc:sldMkLst>
        <pc:spChg chg="del mod">
          <ac:chgData name="Chris Schumaker" userId="22bc4eb90c915808" providerId="LiveId" clId="{478ACCA2-9B07-4624-9659-D03F9A1ADF18}" dt="2024-01-06T18:37:48.019" v="1563" actId="478"/>
          <ac:spMkLst>
            <pc:docMk/>
            <pc:sldMk cId="536311540" sldId="271"/>
            <ac:spMk id="2" creationId="{132E5897-4392-4E88-DE39-31067F8309CF}"/>
          </ac:spMkLst>
        </pc:spChg>
        <pc:spChg chg="mod">
          <ac:chgData name="Chris Schumaker" userId="22bc4eb90c915808" providerId="LiveId" clId="{478ACCA2-9B07-4624-9659-D03F9A1ADF18}" dt="2024-01-06T18:38:56.469" v="1587" actId="20577"/>
          <ac:spMkLst>
            <pc:docMk/>
            <pc:sldMk cId="536311540" sldId="271"/>
            <ac:spMk id="4" creationId="{CD810B7F-FF76-AF31-642B-5D9F5C8C0552}"/>
          </ac:spMkLst>
        </pc:spChg>
        <pc:spChg chg="mod">
          <ac:chgData name="Chris Schumaker" userId="22bc4eb90c915808" providerId="LiveId" clId="{478ACCA2-9B07-4624-9659-D03F9A1ADF18}" dt="2024-01-06T18:45:13.017" v="2077" actId="20577"/>
          <ac:spMkLst>
            <pc:docMk/>
            <pc:sldMk cId="536311540" sldId="271"/>
            <ac:spMk id="5" creationId="{96E2C884-F0E7-CE8D-CFF9-79E897CDC778}"/>
          </ac:spMkLst>
        </pc:spChg>
      </pc:sldChg>
      <pc:sldChg chg="modSp mod">
        <pc:chgData name="Chris Schumaker" userId="22bc4eb90c915808" providerId="LiveId" clId="{478ACCA2-9B07-4624-9659-D03F9A1ADF18}" dt="2024-01-23T18:10:55.621" v="2831" actId="20577"/>
        <pc:sldMkLst>
          <pc:docMk/>
          <pc:sldMk cId="1040878440" sldId="272"/>
        </pc:sldMkLst>
        <pc:spChg chg="mod">
          <ac:chgData name="Chris Schumaker" userId="22bc4eb90c915808" providerId="LiveId" clId="{478ACCA2-9B07-4624-9659-D03F9A1ADF18}" dt="2024-01-23T18:10:55.621" v="2831" actId="20577"/>
          <ac:spMkLst>
            <pc:docMk/>
            <pc:sldMk cId="1040878440" sldId="272"/>
            <ac:spMk id="5" creationId="{96E2C884-F0E7-CE8D-CFF9-79E897CDC778}"/>
          </ac:spMkLst>
        </pc:spChg>
      </pc:sldChg>
      <pc:sldChg chg="modSp mod">
        <pc:chgData name="Chris Schumaker" userId="22bc4eb90c915808" providerId="LiveId" clId="{478ACCA2-9B07-4624-9659-D03F9A1ADF18}" dt="2024-01-06T18:44:41.231" v="2070" actId="5793"/>
        <pc:sldMkLst>
          <pc:docMk/>
          <pc:sldMk cId="2309096218" sldId="273"/>
        </pc:sldMkLst>
        <pc:spChg chg="mod">
          <ac:chgData name="Chris Schumaker" userId="22bc4eb90c915808" providerId="LiveId" clId="{478ACCA2-9B07-4624-9659-D03F9A1ADF18}" dt="2024-01-06T18:44:41.231" v="2070" actId="5793"/>
          <ac:spMkLst>
            <pc:docMk/>
            <pc:sldMk cId="2309096218" sldId="273"/>
            <ac:spMk id="5" creationId="{96E2C884-F0E7-CE8D-CFF9-79E897CDC778}"/>
          </ac:spMkLst>
        </pc:spChg>
      </pc:sldChg>
      <pc:sldChg chg="delSp modSp new mod ord">
        <pc:chgData name="Chris Schumaker" userId="22bc4eb90c915808" providerId="LiveId" clId="{478ACCA2-9B07-4624-9659-D03F9A1ADF18}" dt="2024-01-06T19:14:03.046" v="2690" actId="20577"/>
        <pc:sldMkLst>
          <pc:docMk/>
          <pc:sldMk cId="3903805199" sldId="274"/>
        </pc:sldMkLst>
        <pc:spChg chg="del mod">
          <ac:chgData name="Chris Schumaker" userId="22bc4eb90c915808" providerId="LiveId" clId="{478ACCA2-9B07-4624-9659-D03F9A1ADF18}" dt="2024-01-06T19:12:46.751" v="2665" actId="478"/>
          <ac:spMkLst>
            <pc:docMk/>
            <pc:sldMk cId="3903805199" sldId="274"/>
            <ac:spMk id="2" creationId="{5E22EA9A-B495-2D65-C00F-8A8329FD4052}"/>
          </ac:spMkLst>
        </pc:spChg>
        <pc:spChg chg="mod">
          <ac:chgData name="Chris Schumaker" userId="22bc4eb90c915808" providerId="LiveId" clId="{478ACCA2-9B07-4624-9659-D03F9A1ADF18}" dt="2024-01-06T19:14:03.046" v="2690" actId="20577"/>
          <ac:spMkLst>
            <pc:docMk/>
            <pc:sldMk cId="3903805199" sldId="274"/>
            <ac:spMk id="4" creationId="{3706E694-2E2F-378E-3305-A8840CB7EC63}"/>
          </ac:spMkLst>
        </pc:spChg>
        <pc:spChg chg="mod">
          <ac:chgData name="Chris Schumaker" userId="22bc4eb90c915808" providerId="LiveId" clId="{478ACCA2-9B07-4624-9659-D03F9A1ADF18}" dt="2024-01-06T19:13:28.768" v="2679" actId="27636"/>
          <ac:spMkLst>
            <pc:docMk/>
            <pc:sldMk cId="3903805199" sldId="274"/>
            <ac:spMk id="5" creationId="{C1409394-8C7D-460B-22A4-A49BD0D200D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1/23/2024</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1/23/2024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wishramschool.org/"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fontScale="90000"/>
          </a:bodyPr>
          <a:lstStyle/>
          <a:p>
            <a:pPr algn="ctr"/>
            <a:r>
              <a:rPr lang="en-US" dirty="0"/>
              <a:t>Wishram SD Levy Request</a:t>
            </a:r>
            <a:br>
              <a:rPr lang="en-US" dirty="0"/>
            </a:br>
            <a:r>
              <a:rPr lang="en-US" dirty="0"/>
              <a:t>2024</a:t>
            </a: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lstStyle/>
          <a:p>
            <a:pPr algn="ctr"/>
            <a:r>
              <a:rPr lang="en-US" dirty="0"/>
              <a:t>Community Night</a:t>
            </a:r>
            <a:endParaRPr lang="ru-RU" dirty="0"/>
          </a:p>
        </p:txBody>
      </p:sp>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Feb</a:t>
            </a:r>
          </a:p>
          <a:p>
            <a:r>
              <a:rPr lang="en-US" dirty="0"/>
              <a:t>13</a:t>
            </a:r>
            <a:endParaRPr lang="ru-RU" dirty="0"/>
          </a:p>
        </p:txBody>
      </p:sp>
      <p:pic>
        <p:nvPicPr>
          <p:cNvPr id="8" name="Picture Placeholder 7" descr="A group of people in a gym&#10;&#10;Description automatically generated">
            <a:extLst>
              <a:ext uri="{FF2B5EF4-FFF2-40B4-BE49-F238E27FC236}">
                <a16:creationId xmlns:a16="http://schemas.microsoft.com/office/drawing/2014/main" id="{A3D2EFE2-540B-A935-4CA4-24C3398E5AA7}"/>
              </a:ext>
            </a:extLst>
          </p:cNvPr>
          <p:cNvPicPr>
            <a:picLocks noGrp="1" noChangeAspect="1"/>
          </p:cNvPicPr>
          <p:nvPr>
            <p:ph type="pic" sz="quarter" idx="15"/>
          </p:nvPr>
        </p:nvPicPr>
        <p:blipFill>
          <a:blip r:embed="rId2"/>
          <a:srcRect l="6037" r="6037"/>
          <a:stretch>
            <a:fillRect/>
          </a:stretch>
        </p:blipFill>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noAutofit/>
          </a:bodyPr>
          <a:lstStyle/>
          <a:p>
            <a:r>
              <a:rPr lang="en-US" sz="3200" dirty="0"/>
              <a:t>Continue CTE Programming</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p:txBody>
          <a:bodyPr>
            <a:normAutofit fontScale="92500" lnSpcReduction="20000"/>
          </a:bodyPr>
          <a:lstStyle/>
          <a:p>
            <a:pPr algn="ctr"/>
            <a:r>
              <a:rPr lang="en-US" dirty="0"/>
              <a:t>The hook and carrot which leads to employable skills right out of High School.</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p:txBody>
          <a:bodyPr/>
          <a:lstStyle/>
          <a:p>
            <a:r>
              <a:rPr lang="en-US" dirty="0"/>
              <a:t>To continue course offerings in wood shop, welding, construction, and other marketable trade skills.</a:t>
            </a:r>
          </a:p>
          <a:p>
            <a:r>
              <a:rPr lang="en-US" dirty="0"/>
              <a:t>To provide equipment, materials, and supplies for student practice and projects.</a:t>
            </a:r>
          </a:p>
          <a:p>
            <a:r>
              <a:rPr lang="en-US" dirty="0"/>
              <a:t>To continue to fund and keep the CTE Teacher position. </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r>
              <a:rPr lang="en-US" dirty="0"/>
              <a:t>6</a:t>
            </a:r>
          </a:p>
        </p:txBody>
      </p:sp>
      <p:pic>
        <p:nvPicPr>
          <p:cNvPr id="9" name="Picture Placeholder 8" descr="A person standing next to a dresser">
            <a:extLst>
              <a:ext uri="{FF2B5EF4-FFF2-40B4-BE49-F238E27FC236}">
                <a16:creationId xmlns:a16="http://schemas.microsoft.com/office/drawing/2014/main" id="{9663F68D-33B3-C59F-3FD4-9D4F9403E68C}"/>
              </a:ext>
            </a:extLst>
          </p:cNvPr>
          <p:cNvPicPr>
            <a:picLocks noGrp="1" noChangeAspect="1"/>
          </p:cNvPicPr>
          <p:nvPr>
            <p:ph type="pic" sz="quarter" idx="14"/>
          </p:nvPr>
        </p:nvPicPr>
        <p:blipFill>
          <a:blip r:embed="rId2"/>
          <a:srcRect l="5838" r="5838"/>
          <a:stretch>
            <a:fillRect/>
          </a:stretch>
        </p:blipFill>
        <p:spPr>
          <a:xfrm rot="5615260">
            <a:off x="6147529" y="1034679"/>
            <a:ext cx="4811332" cy="4085514"/>
          </a:xfrm>
        </p:spPr>
      </p:pic>
    </p:spTree>
    <p:extLst>
      <p:ext uri="{BB962C8B-B14F-4D97-AF65-F5344CB8AC3E}">
        <p14:creationId xmlns:p14="http://schemas.microsoft.com/office/powerpoint/2010/main" val="32114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748030" y="2442380"/>
            <a:ext cx="3913632" cy="804672"/>
          </a:xfrm>
        </p:spPr>
        <p:txBody>
          <a:bodyPr anchor="ctr">
            <a:normAutofit/>
          </a:bodyPr>
          <a:lstStyle/>
          <a:p>
            <a:r>
              <a:rPr lang="en-US" sz="1700"/>
              <a:t>Proud to be a Rattler, play as a Cougar, and embody the Wishram Community. </a:t>
            </a:r>
          </a:p>
        </p:txBody>
      </p:sp>
      <p:sp>
        <p:nvSpPr>
          <p:cNvPr id="14" name="Footer Placeholder 1">
            <a:extLst>
              <a:ext uri="{FF2B5EF4-FFF2-40B4-BE49-F238E27FC236}">
                <a16:creationId xmlns:a16="http://schemas.microsoft.com/office/drawing/2014/main" id="{36968DEA-8163-CA41-AF0B-0C4F03BFEFDD}"/>
              </a:ext>
            </a:extLst>
          </p:cNvPr>
          <p:cNvSpPr>
            <a:spLocks noGrp="1"/>
          </p:cNvSpPr>
          <p:nvPr>
            <p:ph type="ftr" sz="quarter" idx="11"/>
          </p:nvPr>
        </p:nvSpPr>
        <p:spPr>
          <a:xfrm>
            <a:off x="911225" y="5945824"/>
            <a:ext cx="2639323" cy="365125"/>
          </a:xfrm>
        </p:spPr>
        <p:txBody>
          <a:bodyPr anchor="ctr">
            <a:normAutofit/>
          </a:bodyPr>
          <a:lstStyle/>
          <a:p>
            <a:pPr>
              <a:spcAft>
                <a:spcPts val="600"/>
              </a:spcAft>
            </a:pPr>
            <a:r>
              <a:rPr lang="en-US" noProof="0"/>
              <a:t>ADD A FOOTER</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a:xfrm>
            <a:off x="11163743" y="5945824"/>
            <a:ext cx="642257" cy="365125"/>
          </a:xfrm>
        </p:spPr>
        <p:txBody>
          <a:bodyPr anchor="ctr">
            <a:normAutofit/>
          </a:bodyPr>
          <a:lstStyle/>
          <a:p>
            <a:pPr>
              <a:spcAft>
                <a:spcPts val="600"/>
              </a:spcAft>
            </a:pPr>
            <a:r>
              <a:rPr lang="en-US" dirty="0"/>
              <a:t>7</a:t>
            </a:r>
            <a:endParaRPr lang="en-US"/>
          </a:p>
        </p:txBody>
      </p:sp>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846111" y="974881"/>
            <a:ext cx="3933620" cy="734415"/>
          </a:xfrm>
        </p:spPr>
        <p:txBody>
          <a:bodyPr anchor="b">
            <a:normAutofit/>
          </a:bodyPr>
          <a:lstStyle/>
          <a:p>
            <a:r>
              <a:rPr lang="en-US" sz="2200"/>
              <a:t>Sports and Student </a:t>
            </a:r>
            <a:r>
              <a:rPr lang="en-US" sz="2200" err="1"/>
              <a:t>Activiites</a:t>
            </a:r>
            <a:endParaRPr lang="en-US" sz="2200"/>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808990" y="3392622"/>
            <a:ext cx="3913188" cy="2249488"/>
          </a:xfrm>
        </p:spPr>
        <p:txBody>
          <a:bodyPr>
            <a:normAutofit/>
          </a:bodyPr>
          <a:lstStyle/>
          <a:p>
            <a:r>
              <a:rPr lang="en-US"/>
              <a:t>To continue our athletics program, which boosts school pride, teamwork, student confidence, and engagement.</a:t>
            </a:r>
          </a:p>
          <a:p>
            <a:r>
              <a:rPr lang="en-US"/>
              <a:t>To assist in covering athletic participation costs from the Lyle/Wishram Sports Combine.</a:t>
            </a:r>
          </a:p>
          <a:p>
            <a:r>
              <a:rPr lang="en-US"/>
              <a:t>To provide materials for Drama Class and Art Class.</a:t>
            </a:r>
          </a:p>
        </p:txBody>
      </p:sp>
      <p:pic>
        <p:nvPicPr>
          <p:cNvPr id="13" name="Picture Placeholder 12" descr="A group of football players huddle on a field&#10;&#10;Description automatically generated">
            <a:extLst>
              <a:ext uri="{FF2B5EF4-FFF2-40B4-BE49-F238E27FC236}">
                <a16:creationId xmlns:a16="http://schemas.microsoft.com/office/drawing/2014/main" id="{04E7B68E-9C32-56DA-D94D-0306FD8D79D9}"/>
              </a:ext>
            </a:extLst>
          </p:cNvPr>
          <p:cNvPicPr>
            <a:picLocks noGrp="1" noChangeAspect="1"/>
          </p:cNvPicPr>
          <p:nvPr>
            <p:ph type="pic" sz="quarter" idx="14"/>
          </p:nvPr>
        </p:nvPicPr>
        <p:blipFill>
          <a:blip r:embed="rId2"/>
          <a:srcRect l="18157" r="18157"/>
          <a:stretch>
            <a:fillRect/>
          </a:stretch>
        </p:blipFill>
        <p:spPr/>
      </p:pic>
      <p:pic>
        <p:nvPicPr>
          <p:cNvPr id="18" name="Picture 17" descr="A group of people on a stage&#10;&#10;Description automatically generated">
            <a:extLst>
              <a:ext uri="{FF2B5EF4-FFF2-40B4-BE49-F238E27FC236}">
                <a16:creationId xmlns:a16="http://schemas.microsoft.com/office/drawing/2014/main" id="{189476A5-6A5D-54A0-1866-FCBF6CDD3A1F}"/>
              </a:ext>
            </a:extLst>
          </p:cNvPr>
          <p:cNvPicPr>
            <a:picLocks noChangeAspect="1"/>
          </p:cNvPicPr>
          <p:nvPr/>
        </p:nvPicPr>
        <p:blipFill>
          <a:blip r:embed="rId3"/>
          <a:stretch>
            <a:fillRect/>
          </a:stretch>
        </p:blipFill>
        <p:spPr>
          <a:xfrm>
            <a:off x="7476565" y="4237504"/>
            <a:ext cx="2866462" cy="2149847"/>
          </a:xfrm>
          <a:prstGeom prst="rect">
            <a:avLst/>
          </a:prstGeom>
        </p:spPr>
      </p:pic>
    </p:spTree>
    <p:extLst>
      <p:ext uri="{BB962C8B-B14F-4D97-AF65-F5344CB8AC3E}">
        <p14:creationId xmlns:p14="http://schemas.microsoft.com/office/powerpoint/2010/main" val="621564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p:txBody>
          <a:bodyPr/>
          <a:lstStyle/>
          <a:p>
            <a:r>
              <a:rPr lang="en-US" dirty="0"/>
              <a:t>Wishram School District </a:t>
            </a:r>
            <a:endParaRPr lang="ru-RU" dirty="0"/>
          </a:p>
        </p:txBody>
      </p:sp>
      <p:pic>
        <p:nvPicPr>
          <p:cNvPr id="7" name="Picture Placeholder 6" descr="A logo with a snake and a letter&#10;&#10;Description automatically generated">
            <a:extLst>
              <a:ext uri="{FF2B5EF4-FFF2-40B4-BE49-F238E27FC236}">
                <a16:creationId xmlns:a16="http://schemas.microsoft.com/office/drawing/2014/main" id="{DC00FF93-2181-72F5-3035-E5CDC79C35D2}"/>
              </a:ext>
            </a:extLst>
          </p:cNvPr>
          <p:cNvPicPr>
            <a:picLocks noGrp="1" noChangeAspect="1"/>
          </p:cNvPicPr>
          <p:nvPr>
            <p:ph type="pic" sz="quarter" idx="13"/>
          </p:nvPr>
        </p:nvPicPr>
        <p:blipFill>
          <a:blip r:embed="rId2"/>
          <a:srcRect t="6557" b="6557"/>
          <a:stretch>
            <a:fillRect/>
          </a:stretch>
        </p:blipFill>
        <p:spPr/>
      </p:pic>
    </p:spTree>
    <p:extLst>
      <p:ext uri="{BB962C8B-B14F-4D97-AF65-F5344CB8AC3E}">
        <p14:creationId xmlns:p14="http://schemas.microsoft.com/office/powerpoint/2010/main" val="1923331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p:txBody>
          <a:bodyPr>
            <a:normAutofit fontScale="90000"/>
          </a:bodyPr>
          <a:lstStyle/>
          <a:p>
            <a:r>
              <a:rPr lang="en-US" dirty="0"/>
              <a:t>Levy Information</a:t>
            </a:r>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a:off x="129473" y="5189029"/>
            <a:ext cx="3421075" cy="1405979"/>
          </a:xfrm>
        </p:spPr>
        <p:txBody>
          <a:bodyPr/>
          <a:lstStyle/>
          <a:p>
            <a:pPr algn="ctr"/>
            <a:r>
              <a:rPr lang="en-US" sz="3200" dirty="0"/>
              <a:t>Taxpayer/Parent</a:t>
            </a:r>
          </a:p>
          <a:p>
            <a:pPr algn="ctr"/>
            <a:r>
              <a:rPr lang="en-US" sz="3200" dirty="0"/>
              <a:t>Commitment </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2</a:t>
            </a:fld>
            <a:endParaRPr lang="en-US" dirty="0"/>
          </a:p>
        </p:txBody>
      </p:sp>
      <p:pic>
        <p:nvPicPr>
          <p:cNvPr id="6" name="Picture Placeholder 5" descr="A rainbow over a river&#10;&#10;Description automatically generated">
            <a:extLst>
              <a:ext uri="{FF2B5EF4-FFF2-40B4-BE49-F238E27FC236}">
                <a16:creationId xmlns:a16="http://schemas.microsoft.com/office/drawing/2014/main" id="{E7AC73A4-AB7B-56AB-00A6-9C1AE571505C}"/>
              </a:ext>
            </a:extLst>
          </p:cNvPr>
          <p:cNvPicPr>
            <a:picLocks noGrp="1" noChangeAspect="1"/>
          </p:cNvPicPr>
          <p:nvPr>
            <p:ph type="pic" sz="quarter" idx="13"/>
          </p:nvPr>
        </p:nvPicPr>
        <p:blipFill>
          <a:blip r:embed="rId2"/>
          <a:srcRect t="4400" b="4400"/>
          <a:stretch>
            <a:fillRect/>
          </a:stretch>
        </p:blipFill>
        <p:spPr/>
      </p:pic>
    </p:spTree>
    <p:extLst>
      <p:ext uri="{BB962C8B-B14F-4D97-AF65-F5344CB8AC3E}">
        <p14:creationId xmlns:p14="http://schemas.microsoft.com/office/powerpoint/2010/main" val="2439947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0A5B29-E31F-A228-7605-AAE2DC798636}"/>
              </a:ext>
            </a:extLst>
          </p:cNvPr>
          <p:cNvSpPr>
            <a:spLocks noGrp="1"/>
          </p:cNvSpPr>
          <p:nvPr>
            <p:ph type="sldNum" sz="quarter" idx="12"/>
          </p:nvPr>
        </p:nvSpPr>
        <p:spPr/>
        <p:txBody>
          <a:bodyPr/>
          <a:lstStyle/>
          <a:p>
            <a:fld id="{98C0CDE5-970C-4CC4-BF43-0DA127E73E82}" type="slidenum">
              <a:rPr lang="en-US" noProof="0" smtClean="0"/>
              <a:t>3</a:t>
            </a:fld>
            <a:endParaRPr lang="en-US" noProof="0" dirty="0"/>
          </a:p>
        </p:txBody>
      </p:sp>
      <p:sp>
        <p:nvSpPr>
          <p:cNvPr id="4" name="Title 3">
            <a:extLst>
              <a:ext uri="{FF2B5EF4-FFF2-40B4-BE49-F238E27FC236}">
                <a16:creationId xmlns:a16="http://schemas.microsoft.com/office/drawing/2014/main" id="{3706E694-2E2F-378E-3305-A8840CB7EC63}"/>
              </a:ext>
            </a:extLst>
          </p:cNvPr>
          <p:cNvSpPr>
            <a:spLocks noGrp="1"/>
          </p:cNvSpPr>
          <p:nvPr>
            <p:ph type="title"/>
          </p:nvPr>
        </p:nvSpPr>
        <p:spPr/>
        <p:txBody>
          <a:bodyPr/>
          <a:lstStyle/>
          <a:p>
            <a:r>
              <a:rPr lang="en-US" dirty="0"/>
              <a:t>Narrative</a:t>
            </a:r>
          </a:p>
        </p:txBody>
      </p:sp>
      <p:sp>
        <p:nvSpPr>
          <p:cNvPr id="5" name="Content Placeholder 4">
            <a:extLst>
              <a:ext uri="{FF2B5EF4-FFF2-40B4-BE49-F238E27FC236}">
                <a16:creationId xmlns:a16="http://schemas.microsoft.com/office/drawing/2014/main" id="{C1409394-8C7D-460B-22A4-A49BD0D200DA}"/>
              </a:ext>
            </a:extLst>
          </p:cNvPr>
          <p:cNvSpPr>
            <a:spLocks noGrp="1"/>
          </p:cNvSpPr>
          <p:nvPr>
            <p:ph idx="1"/>
          </p:nvPr>
        </p:nvSpPr>
        <p:spPr>
          <a:xfrm>
            <a:off x="2367342" y="1825624"/>
            <a:ext cx="8571799" cy="4586395"/>
          </a:xfrm>
        </p:spPr>
        <p:txBody>
          <a:bodyPr>
            <a:normAutofit lnSpcReduction="10000"/>
          </a:bodyPr>
          <a:lstStyle/>
          <a:p>
            <a:pPr marL="0" marR="0" indent="0">
              <a:spcBef>
                <a:spcPts val="15"/>
              </a:spcBef>
              <a:spcAft>
                <a:spcPts val="0"/>
              </a:spcAft>
              <a:buNone/>
            </a:pPr>
            <a:r>
              <a:rPr lang="en-US" sz="2400" dirty="0">
                <a:solidFill>
                  <a:srgbClr val="222222"/>
                </a:solidFill>
                <a:effectLst/>
                <a:latin typeface="Times New Roman" panose="02020603050405020304" pitchFamily="18" charset="0"/>
                <a:ea typeface="Times New Roman" panose="02020603050405020304" pitchFamily="18" charset="0"/>
              </a:rPr>
              <a:t>This February, Wishram voters will decide on a four-year replacement levy funding measure. The proposed levy will fund programs in our rural school district that are outside of state-defined basic education funding. These levy enrichment funds will be invested in career &amp; technical education, food service, school culture and climate programming &amp; staffing, coaches and bussing for athletic programs, extra co-curricular programming and field trips. Our additional programming needs are directed to meet the needs of the whole child. With the passage of this levy, the district would receive an additional $70,292, on average, of state Levy Equalization or Matching Funding- bringing a combined amount of $145,292 to our district yearly to support our kids.</a:t>
            </a:r>
            <a:r>
              <a:rPr lang="en-US" sz="2400" dirty="0">
                <a:solidFill>
                  <a:srgbClr val="222222"/>
                </a:solidFill>
                <a:latin typeface="Times New Roman" panose="02020603050405020304" pitchFamily="18" charset="0"/>
                <a:ea typeface="Times New Roman" panose="02020603050405020304" pitchFamily="18" charset="0"/>
              </a:rPr>
              <a:t> </a:t>
            </a:r>
          </a:p>
          <a:p>
            <a:pPr marL="0" marR="0" indent="0">
              <a:spcBef>
                <a:spcPts val="15"/>
              </a:spcBef>
              <a:spcAft>
                <a:spcPts val="0"/>
              </a:spcAft>
              <a:buNone/>
            </a:pPr>
            <a:endParaRPr lang="en-US" sz="2400" dirty="0">
              <a:solidFill>
                <a:srgbClr val="222222"/>
              </a:solidFill>
              <a:effectLst/>
              <a:latin typeface="Times New Roman" panose="02020603050405020304" pitchFamily="18" charset="0"/>
              <a:ea typeface="Times New Roman" panose="02020603050405020304" pitchFamily="18" charset="0"/>
            </a:endParaRPr>
          </a:p>
          <a:p>
            <a:pPr marL="0" marR="0" indent="0">
              <a:spcBef>
                <a:spcPts val="15"/>
              </a:spcBef>
              <a:spcAft>
                <a:spcPts val="0"/>
              </a:spcAft>
              <a:buNone/>
            </a:pPr>
            <a:r>
              <a:rPr lang="en-US" sz="2400" dirty="0">
                <a:effectLst/>
                <a:latin typeface="Times New Roman" panose="02020603050405020304" pitchFamily="18" charset="0"/>
                <a:ea typeface="Times New Roman" panose="02020603050405020304" pitchFamily="18" charset="0"/>
              </a:rPr>
              <a:t>Further information is available on the district’s website at </a:t>
            </a:r>
            <a:r>
              <a:rPr lang="en-US" sz="2400" u="sng" dirty="0">
                <a:solidFill>
                  <a:srgbClr val="0000FF"/>
                </a:solidFill>
                <a:effectLst/>
                <a:uFill>
                  <a:solidFill>
                    <a:srgbClr val="0000FF"/>
                  </a:solidFill>
                </a:uFill>
                <a:latin typeface="Times New Roman" panose="02020603050405020304" pitchFamily="18" charset="0"/>
                <a:ea typeface="Times New Roman" panose="02020603050405020304" pitchFamily="18" charset="0"/>
              </a:rPr>
              <a:t>https://</a:t>
            </a:r>
            <a:r>
              <a:rPr lang="en-US" sz="2400" u="sng" dirty="0">
                <a:solidFill>
                  <a:srgbClr val="0000FF"/>
                </a:solidFill>
                <a:effectLst/>
                <a:latin typeface="Times New Roman" panose="02020603050405020304" pitchFamily="18" charset="0"/>
                <a:ea typeface="Times New Roman" panose="02020603050405020304" pitchFamily="18" charset="0"/>
                <a:hlinkClick r:id="rId2"/>
              </a:rPr>
              <a:t>www.wishramschool.org/.</a:t>
            </a:r>
            <a:r>
              <a:rPr lang="en-US" sz="2400" dirty="0">
                <a:effectLst/>
                <a:latin typeface="Times New Roman" panose="02020603050405020304" pitchFamily="18" charset="0"/>
                <a:ea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3903805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C8D1F0-E7FA-C13D-66EA-B12C42993568}"/>
              </a:ext>
            </a:extLst>
          </p:cNvPr>
          <p:cNvSpPr>
            <a:spLocks noGrp="1"/>
          </p:cNvSpPr>
          <p:nvPr>
            <p:ph type="sldNum" sz="quarter" idx="12"/>
          </p:nvPr>
        </p:nvSpPr>
        <p:spPr/>
        <p:txBody>
          <a:bodyPr/>
          <a:lstStyle/>
          <a:p>
            <a:fld id="{98C0CDE5-970C-4CC4-BF43-0DA127E73E82}" type="slidenum">
              <a:rPr lang="en-US" noProof="0" smtClean="0"/>
              <a:t>4</a:t>
            </a:fld>
            <a:endParaRPr lang="en-US" noProof="0" dirty="0"/>
          </a:p>
        </p:txBody>
      </p:sp>
      <p:sp>
        <p:nvSpPr>
          <p:cNvPr id="4" name="Title 3">
            <a:extLst>
              <a:ext uri="{FF2B5EF4-FFF2-40B4-BE49-F238E27FC236}">
                <a16:creationId xmlns:a16="http://schemas.microsoft.com/office/drawing/2014/main" id="{1CF69EB0-32CB-3D00-51FE-251AB6E63F0D}"/>
              </a:ext>
            </a:extLst>
          </p:cNvPr>
          <p:cNvSpPr>
            <a:spLocks noGrp="1"/>
          </p:cNvSpPr>
          <p:nvPr>
            <p:ph type="title"/>
          </p:nvPr>
        </p:nvSpPr>
        <p:spPr/>
        <p:txBody>
          <a:bodyPr/>
          <a:lstStyle/>
          <a:p>
            <a:r>
              <a:rPr lang="en-US" dirty="0"/>
              <a:t>The Levy</a:t>
            </a:r>
          </a:p>
        </p:txBody>
      </p:sp>
      <p:sp>
        <p:nvSpPr>
          <p:cNvPr id="5" name="Content Placeholder 4">
            <a:extLst>
              <a:ext uri="{FF2B5EF4-FFF2-40B4-BE49-F238E27FC236}">
                <a16:creationId xmlns:a16="http://schemas.microsoft.com/office/drawing/2014/main" id="{4E8A9D44-4012-7A0D-7FF6-223E7E0B1372}"/>
              </a:ext>
            </a:extLst>
          </p:cNvPr>
          <p:cNvSpPr>
            <a:spLocks noGrp="1"/>
          </p:cNvSpPr>
          <p:nvPr>
            <p:ph sz="half" idx="1"/>
          </p:nvPr>
        </p:nvSpPr>
        <p:spPr/>
        <p:txBody>
          <a:bodyPr/>
          <a:lstStyle/>
          <a:p>
            <a:pPr marL="0" indent="0">
              <a:buNone/>
            </a:pPr>
            <a:r>
              <a:rPr lang="en-US" b="1" dirty="0"/>
              <a:t>YEAR </a:t>
            </a:r>
            <a:r>
              <a:rPr lang="en-US" dirty="0"/>
              <a:t>     	</a:t>
            </a:r>
            <a:r>
              <a:rPr lang="en-US" b="1" dirty="0"/>
              <a:t>RATE</a:t>
            </a:r>
            <a:r>
              <a:rPr lang="en-US" dirty="0"/>
              <a:t>      	</a:t>
            </a:r>
            <a:r>
              <a:rPr lang="en-US" b="1" dirty="0"/>
              <a:t>AMOUNT</a:t>
            </a:r>
          </a:p>
          <a:p>
            <a:pPr marL="0" indent="0">
              <a:buNone/>
            </a:pPr>
            <a:r>
              <a:rPr lang="en-US" dirty="0"/>
              <a:t>2025 	$1.08 	$75,000</a:t>
            </a:r>
          </a:p>
          <a:p>
            <a:pPr marL="0" indent="0">
              <a:buNone/>
            </a:pPr>
            <a:r>
              <a:rPr lang="en-US" dirty="0"/>
              <a:t>2026 	$1.03 	$75,000</a:t>
            </a:r>
          </a:p>
          <a:p>
            <a:pPr marL="0" indent="0">
              <a:buNone/>
            </a:pPr>
            <a:r>
              <a:rPr lang="en-US" dirty="0"/>
              <a:t>2027 		$0.98 	$75,000</a:t>
            </a:r>
          </a:p>
          <a:p>
            <a:pPr marL="0" indent="0">
              <a:buNone/>
            </a:pPr>
            <a:r>
              <a:rPr lang="en-US" dirty="0"/>
              <a:t>2028 	$0.94 	$75,000</a:t>
            </a:r>
          </a:p>
          <a:p>
            <a:endParaRPr lang="en-US" dirty="0"/>
          </a:p>
        </p:txBody>
      </p:sp>
      <p:sp>
        <p:nvSpPr>
          <p:cNvPr id="6" name="Content Placeholder 5">
            <a:extLst>
              <a:ext uri="{FF2B5EF4-FFF2-40B4-BE49-F238E27FC236}">
                <a16:creationId xmlns:a16="http://schemas.microsoft.com/office/drawing/2014/main" id="{1842C60B-827F-AC4A-61A9-AA0CFBDC12EE}"/>
              </a:ext>
            </a:extLst>
          </p:cNvPr>
          <p:cNvSpPr>
            <a:spLocks noGrp="1"/>
          </p:cNvSpPr>
          <p:nvPr>
            <p:ph sz="half" idx="2"/>
          </p:nvPr>
        </p:nvSpPr>
        <p:spPr/>
        <p:txBody>
          <a:bodyPr/>
          <a:lstStyle/>
          <a:p>
            <a:pPr marL="0" indent="0" algn="ctr">
              <a:buNone/>
            </a:pPr>
            <a:r>
              <a:rPr lang="en-US" sz="3600" b="1" dirty="0"/>
              <a:t>Estimated Cost for Average Homeowner:</a:t>
            </a:r>
          </a:p>
          <a:p>
            <a:pPr marL="0" indent="0" algn="ctr">
              <a:buNone/>
            </a:pPr>
            <a:endParaRPr lang="en-US" sz="3600" b="1" dirty="0"/>
          </a:p>
          <a:p>
            <a:pPr marL="0" indent="0" algn="ctr">
              <a:buNone/>
            </a:pPr>
            <a:r>
              <a:rPr lang="en-US" dirty="0"/>
              <a:t>About $173 in 2025 or $14 per month, based on the median assessed local home value of $160,000.</a:t>
            </a:r>
          </a:p>
        </p:txBody>
      </p:sp>
    </p:spTree>
    <p:extLst>
      <p:ext uri="{BB962C8B-B14F-4D97-AF65-F5344CB8AC3E}">
        <p14:creationId xmlns:p14="http://schemas.microsoft.com/office/powerpoint/2010/main" val="2605046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91162D-0382-4DB9-5034-8E8A7A2ABFF3}"/>
              </a:ext>
            </a:extLst>
          </p:cNvPr>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4" name="Title 3">
            <a:extLst>
              <a:ext uri="{FF2B5EF4-FFF2-40B4-BE49-F238E27FC236}">
                <a16:creationId xmlns:a16="http://schemas.microsoft.com/office/drawing/2014/main" id="{CD810B7F-FF76-AF31-642B-5D9F5C8C0552}"/>
              </a:ext>
            </a:extLst>
          </p:cNvPr>
          <p:cNvSpPr>
            <a:spLocks noGrp="1"/>
          </p:cNvSpPr>
          <p:nvPr>
            <p:ph type="title"/>
          </p:nvPr>
        </p:nvSpPr>
        <p:spPr/>
        <p:txBody>
          <a:bodyPr/>
          <a:lstStyle/>
          <a:p>
            <a:r>
              <a:rPr lang="en-US" dirty="0"/>
              <a:t>Public Questions</a:t>
            </a:r>
          </a:p>
        </p:txBody>
      </p:sp>
      <p:sp>
        <p:nvSpPr>
          <p:cNvPr id="5" name="Content Placeholder 4">
            <a:extLst>
              <a:ext uri="{FF2B5EF4-FFF2-40B4-BE49-F238E27FC236}">
                <a16:creationId xmlns:a16="http://schemas.microsoft.com/office/drawing/2014/main" id="{96E2C884-F0E7-CE8D-CFF9-79E897CDC778}"/>
              </a:ext>
            </a:extLst>
          </p:cNvPr>
          <p:cNvSpPr>
            <a:spLocks noGrp="1"/>
          </p:cNvSpPr>
          <p:nvPr>
            <p:ph idx="1"/>
          </p:nvPr>
        </p:nvSpPr>
        <p:spPr>
          <a:xfrm>
            <a:off x="911225" y="1825625"/>
            <a:ext cx="10442575" cy="4599451"/>
          </a:xfrm>
        </p:spPr>
        <p:txBody>
          <a:bodyPr>
            <a:noAutofit/>
          </a:bodyPr>
          <a:lstStyle/>
          <a:p>
            <a:pPr marL="0" indent="0">
              <a:buNone/>
            </a:pPr>
            <a:r>
              <a:rPr lang="en-US" sz="2500" b="1" dirty="0"/>
              <a:t>-Q: What is an EP&amp;O levy?</a:t>
            </a:r>
          </a:p>
          <a:p>
            <a:r>
              <a:rPr lang="en-US" sz="2500" dirty="0"/>
              <a:t>A: Levies are short-term (1-6 year) local property taxes that must be approved by the voters of a school district. An Educational Programs &amp; Operations (EP&amp;O) levy generates funding for educational programs and services that the state does not fund or under funds.</a:t>
            </a:r>
          </a:p>
          <a:p>
            <a:pPr marL="0" indent="0">
              <a:buNone/>
            </a:pPr>
            <a:r>
              <a:rPr lang="en-US" sz="2500" b="1" dirty="0"/>
              <a:t>-Q: Is this levy a new tax?</a:t>
            </a:r>
          </a:p>
          <a:p>
            <a:r>
              <a:rPr lang="en-US" sz="2500" dirty="0"/>
              <a:t>A: The Wishram EP&amp;O Levy on the February 13 ballot is not a new tax. It replaces an existing voter-approved levy to fund the continuation of programs and services families count on. Much like a subscription, every few years, the district asks the community to renew this local funding measure and continue to support the programs and services families expect.</a:t>
            </a:r>
          </a:p>
        </p:txBody>
      </p:sp>
    </p:spTree>
    <p:extLst>
      <p:ext uri="{BB962C8B-B14F-4D97-AF65-F5344CB8AC3E}">
        <p14:creationId xmlns:p14="http://schemas.microsoft.com/office/powerpoint/2010/main" val="536311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91162D-0382-4DB9-5034-8E8A7A2ABFF3}"/>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4" name="Title 3">
            <a:extLst>
              <a:ext uri="{FF2B5EF4-FFF2-40B4-BE49-F238E27FC236}">
                <a16:creationId xmlns:a16="http://schemas.microsoft.com/office/drawing/2014/main" id="{CD810B7F-FF76-AF31-642B-5D9F5C8C0552}"/>
              </a:ext>
            </a:extLst>
          </p:cNvPr>
          <p:cNvSpPr>
            <a:spLocks noGrp="1"/>
          </p:cNvSpPr>
          <p:nvPr>
            <p:ph type="title"/>
          </p:nvPr>
        </p:nvSpPr>
        <p:spPr/>
        <p:txBody>
          <a:bodyPr/>
          <a:lstStyle/>
          <a:p>
            <a:r>
              <a:rPr lang="en-US" dirty="0"/>
              <a:t>Public Questions</a:t>
            </a:r>
          </a:p>
        </p:txBody>
      </p:sp>
      <p:sp>
        <p:nvSpPr>
          <p:cNvPr id="5" name="Content Placeholder 4">
            <a:extLst>
              <a:ext uri="{FF2B5EF4-FFF2-40B4-BE49-F238E27FC236}">
                <a16:creationId xmlns:a16="http://schemas.microsoft.com/office/drawing/2014/main" id="{96E2C884-F0E7-CE8D-CFF9-79E897CDC778}"/>
              </a:ext>
            </a:extLst>
          </p:cNvPr>
          <p:cNvSpPr>
            <a:spLocks noGrp="1"/>
          </p:cNvSpPr>
          <p:nvPr>
            <p:ph idx="1"/>
          </p:nvPr>
        </p:nvSpPr>
        <p:spPr>
          <a:xfrm>
            <a:off x="911225" y="1825625"/>
            <a:ext cx="10442575" cy="4599451"/>
          </a:xfrm>
        </p:spPr>
        <p:txBody>
          <a:bodyPr>
            <a:noAutofit/>
          </a:bodyPr>
          <a:lstStyle/>
          <a:p>
            <a:pPr marL="0" indent="0">
              <a:buNone/>
            </a:pPr>
            <a:r>
              <a:rPr lang="en-US" sz="2500" b="1" dirty="0"/>
              <a:t>-Q: Doesn’t Washington fully fund public education?</a:t>
            </a:r>
          </a:p>
          <a:p>
            <a:r>
              <a:rPr lang="en-US" sz="2500" dirty="0"/>
              <a:t>No, the state and federal governments do not fully fund public education. Although the state has invested more money in schools in recent years, it only funds part of the actual cost of education. In Wishram, the state funds 93.41% ($2,393,588) of its budget, the federal government funds 3.48% ($89,259) and local tax dollars support the rest— making up 2.93% ($75,000) of Wishram’s overall operating budget. Total ($2,562,547)</a:t>
            </a:r>
          </a:p>
          <a:p>
            <a:pPr marL="0" indent="0">
              <a:buNone/>
            </a:pPr>
            <a:endParaRPr lang="en-US" sz="2500" dirty="0"/>
          </a:p>
          <a:p>
            <a:pPr marL="0" indent="0">
              <a:buNone/>
            </a:pPr>
            <a:r>
              <a:rPr lang="en-US" sz="2500" b="1" dirty="0"/>
              <a:t>-Q: How does this levy compare to past levies?</a:t>
            </a:r>
          </a:p>
          <a:p>
            <a:r>
              <a:rPr lang="en-US" sz="2500" dirty="0"/>
              <a:t>A: The proposed levy amount per year of $75,000 is the same as previous years. Tax rates are estimated to be lower due to higher property assessments.</a:t>
            </a:r>
          </a:p>
        </p:txBody>
      </p:sp>
    </p:spTree>
    <p:extLst>
      <p:ext uri="{BB962C8B-B14F-4D97-AF65-F5344CB8AC3E}">
        <p14:creationId xmlns:p14="http://schemas.microsoft.com/office/powerpoint/2010/main" val="1040878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91162D-0382-4DB9-5034-8E8A7A2ABFF3}"/>
              </a:ext>
            </a:extLst>
          </p:cNvPr>
          <p:cNvSpPr>
            <a:spLocks noGrp="1"/>
          </p:cNvSpPr>
          <p:nvPr>
            <p:ph type="sldNum" sz="quarter" idx="12"/>
          </p:nvPr>
        </p:nvSpPr>
        <p:spPr/>
        <p:txBody>
          <a:bodyPr/>
          <a:lstStyle/>
          <a:p>
            <a:fld id="{98C0CDE5-970C-4CC4-BF43-0DA127E73E82}" type="slidenum">
              <a:rPr lang="en-US" noProof="0" smtClean="0"/>
              <a:t>7</a:t>
            </a:fld>
            <a:endParaRPr lang="en-US" noProof="0" dirty="0"/>
          </a:p>
        </p:txBody>
      </p:sp>
      <p:sp>
        <p:nvSpPr>
          <p:cNvPr id="4" name="Title 3">
            <a:extLst>
              <a:ext uri="{FF2B5EF4-FFF2-40B4-BE49-F238E27FC236}">
                <a16:creationId xmlns:a16="http://schemas.microsoft.com/office/drawing/2014/main" id="{CD810B7F-FF76-AF31-642B-5D9F5C8C0552}"/>
              </a:ext>
            </a:extLst>
          </p:cNvPr>
          <p:cNvSpPr>
            <a:spLocks noGrp="1"/>
          </p:cNvSpPr>
          <p:nvPr>
            <p:ph type="title"/>
          </p:nvPr>
        </p:nvSpPr>
        <p:spPr/>
        <p:txBody>
          <a:bodyPr/>
          <a:lstStyle/>
          <a:p>
            <a:r>
              <a:rPr lang="en-US" dirty="0"/>
              <a:t>Public Questions</a:t>
            </a:r>
          </a:p>
        </p:txBody>
      </p:sp>
      <p:sp>
        <p:nvSpPr>
          <p:cNvPr id="5" name="Content Placeholder 4">
            <a:extLst>
              <a:ext uri="{FF2B5EF4-FFF2-40B4-BE49-F238E27FC236}">
                <a16:creationId xmlns:a16="http://schemas.microsoft.com/office/drawing/2014/main" id="{96E2C884-F0E7-CE8D-CFF9-79E897CDC778}"/>
              </a:ext>
            </a:extLst>
          </p:cNvPr>
          <p:cNvSpPr>
            <a:spLocks noGrp="1"/>
          </p:cNvSpPr>
          <p:nvPr>
            <p:ph idx="1"/>
          </p:nvPr>
        </p:nvSpPr>
        <p:spPr>
          <a:xfrm>
            <a:off x="911225" y="1825625"/>
            <a:ext cx="10442575" cy="4599451"/>
          </a:xfrm>
        </p:spPr>
        <p:txBody>
          <a:bodyPr>
            <a:noAutofit/>
          </a:bodyPr>
          <a:lstStyle/>
          <a:p>
            <a:pPr marL="0" indent="0">
              <a:buNone/>
            </a:pPr>
            <a:r>
              <a:rPr lang="en-US" sz="2500" b="1" dirty="0"/>
              <a:t>-Q: Does the district collect more money if home values increase?</a:t>
            </a:r>
          </a:p>
          <a:p>
            <a:r>
              <a:rPr lang="en-US" sz="2500" dirty="0"/>
              <a:t>No. The district cannot collect more than the amount approved by the voters. Increases in property values do not generate more revenue for the district.</a:t>
            </a:r>
          </a:p>
          <a:p>
            <a:pPr marL="0" indent="0">
              <a:buNone/>
            </a:pPr>
            <a:endParaRPr lang="en-US" sz="2500" dirty="0"/>
          </a:p>
          <a:p>
            <a:pPr marL="0" indent="0">
              <a:buNone/>
            </a:pPr>
            <a:r>
              <a:rPr lang="en-US" sz="2500" b="1" dirty="0"/>
              <a:t>-Q: Are tax exemptions available?</a:t>
            </a:r>
          </a:p>
          <a:p>
            <a:r>
              <a:rPr lang="en-US" sz="2500" dirty="0"/>
              <a:t>A: Some disabled and senior individuals may qualify for a tax exemption in Klickitat County. Please visit their website (https://www.klickitatcounty.org/224/Senior-Disabled-Exemption) for further information or call 509-773-3715.</a:t>
            </a:r>
          </a:p>
        </p:txBody>
      </p:sp>
    </p:spTree>
    <p:extLst>
      <p:ext uri="{BB962C8B-B14F-4D97-AF65-F5344CB8AC3E}">
        <p14:creationId xmlns:p14="http://schemas.microsoft.com/office/powerpoint/2010/main" val="2309096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p:txBody>
          <a:bodyPr>
            <a:normAutofit fontScale="90000"/>
          </a:bodyPr>
          <a:lstStyle/>
          <a:p>
            <a:pPr algn="ctr"/>
            <a:r>
              <a:rPr lang="en-US" dirty="0"/>
              <a:t>What this Levy Supports</a:t>
            </a:r>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a:off x="194209" y="5189028"/>
            <a:ext cx="3301550" cy="1519269"/>
          </a:xfrm>
        </p:spPr>
        <p:txBody>
          <a:bodyPr/>
          <a:lstStyle/>
          <a:p>
            <a:r>
              <a:rPr lang="en-US" sz="2800" dirty="0"/>
              <a:t>Staffing, Kids, Programs, and Student Activities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8</a:t>
            </a:fld>
            <a:endParaRPr lang="en-US" dirty="0"/>
          </a:p>
        </p:txBody>
      </p:sp>
      <p:pic>
        <p:nvPicPr>
          <p:cNvPr id="6" name="Picture Placeholder 5" descr="A building with a blue door&#10;&#10;Description automatically generated">
            <a:extLst>
              <a:ext uri="{FF2B5EF4-FFF2-40B4-BE49-F238E27FC236}">
                <a16:creationId xmlns:a16="http://schemas.microsoft.com/office/drawing/2014/main" id="{2077A87F-7231-67B5-E349-634371A82888}"/>
              </a:ext>
            </a:extLst>
          </p:cNvPr>
          <p:cNvPicPr>
            <a:picLocks noGrp="1" noChangeAspect="1"/>
          </p:cNvPicPr>
          <p:nvPr>
            <p:ph type="pic" sz="quarter" idx="13"/>
          </p:nvPr>
        </p:nvPicPr>
        <p:blipFill>
          <a:blip r:embed="rId2"/>
          <a:srcRect t="4364" b="4364"/>
          <a:stretch>
            <a:fillRect/>
          </a:stretch>
        </p:blipFill>
        <p:spPr/>
      </p:pic>
    </p:spTree>
    <p:extLst>
      <p:ext uri="{BB962C8B-B14F-4D97-AF65-F5344CB8AC3E}">
        <p14:creationId xmlns:p14="http://schemas.microsoft.com/office/powerpoint/2010/main" val="424850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848115" y="1013124"/>
            <a:ext cx="3933620" cy="696067"/>
          </a:xfrm>
        </p:spPr>
        <p:txBody>
          <a:bodyPr>
            <a:noAutofit/>
          </a:bodyPr>
          <a:lstStyle/>
          <a:p>
            <a:r>
              <a:rPr lang="en-US" sz="3200" dirty="0"/>
              <a:t>Bring Back a School Counselor </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p:txBody>
          <a:bodyPr>
            <a:normAutofit fontScale="92500" lnSpcReduction="20000"/>
          </a:bodyPr>
          <a:lstStyle/>
          <a:p>
            <a:pPr algn="ctr"/>
            <a:r>
              <a:rPr lang="en-US" dirty="0"/>
              <a:t>Resignation and Budget Constraints caused the loss of our counselor in 2023.</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p:txBody>
          <a:bodyPr/>
          <a:lstStyle/>
          <a:p>
            <a:r>
              <a:rPr lang="en-US" dirty="0"/>
              <a:t>To continue providing our students with college and career readiness skills, social-emotional learning, and support.</a:t>
            </a:r>
          </a:p>
          <a:p>
            <a:r>
              <a:rPr lang="en-US" dirty="0"/>
              <a:t>Maintain a k-12 counselor position within the building.</a:t>
            </a:r>
          </a:p>
          <a:p>
            <a:r>
              <a:rPr lang="en-US" dirty="0"/>
              <a:t>Continue to enhance and expand our Positive Behavior Intervention Program.</a:t>
            </a:r>
          </a:p>
          <a:p>
            <a:endParaRPr lang="en-US" dirty="0"/>
          </a:p>
          <a:p>
            <a:endParaRPr lang="en-US" dirty="0"/>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9</a:t>
            </a:fld>
            <a:endParaRPr lang="en-US" dirty="0"/>
          </a:p>
        </p:txBody>
      </p:sp>
      <p:pic>
        <p:nvPicPr>
          <p:cNvPr id="13" name="Picture Placeholder 12" descr="A group of people sitting on the floor&#10;&#10;Description automatically generated">
            <a:extLst>
              <a:ext uri="{FF2B5EF4-FFF2-40B4-BE49-F238E27FC236}">
                <a16:creationId xmlns:a16="http://schemas.microsoft.com/office/drawing/2014/main" id="{5F5B4297-4936-0607-8754-5AF7FFE2DB8D}"/>
              </a:ext>
            </a:extLst>
          </p:cNvPr>
          <p:cNvPicPr>
            <a:picLocks noGrp="1" noChangeAspect="1"/>
          </p:cNvPicPr>
          <p:nvPr>
            <p:ph type="pic" sz="quarter" idx="14"/>
          </p:nvPr>
        </p:nvPicPr>
        <p:blipFill>
          <a:blip r:embed="rId2"/>
          <a:srcRect l="18157" r="18157"/>
          <a:stretch>
            <a:fillRect/>
          </a:stretch>
        </p:blipFill>
        <p:spPr/>
      </p:pic>
    </p:spTree>
    <p:extLst>
      <p:ext uri="{BB962C8B-B14F-4D97-AF65-F5344CB8AC3E}">
        <p14:creationId xmlns:p14="http://schemas.microsoft.com/office/powerpoint/2010/main" val="3671418030"/>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win32_fixed.potx" id="{E785A672-7C90-4494-8194-CA0AD3121E17}" vid="{FDBCB3E4-366A-4650-A7CF-CC6B13FF34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Elementary school presentation</Template>
  <TotalTime>93</TotalTime>
  <Words>821</Words>
  <Application>Microsoft Office PowerPoint</Application>
  <PresentationFormat>Widescreen</PresentationFormat>
  <Paragraphs>67</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Comic Sans MS</vt:lpstr>
      <vt:lpstr>Franklin Gothic Book</vt:lpstr>
      <vt:lpstr>Times New Roman</vt:lpstr>
      <vt:lpstr>Office Theme</vt:lpstr>
      <vt:lpstr>Wishram SD Levy Request 2024</vt:lpstr>
      <vt:lpstr>Levy Information</vt:lpstr>
      <vt:lpstr>Narrative</vt:lpstr>
      <vt:lpstr>The Levy</vt:lpstr>
      <vt:lpstr>Public Questions</vt:lpstr>
      <vt:lpstr>Public Questions</vt:lpstr>
      <vt:lpstr>Public Questions</vt:lpstr>
      <vt:lpstr>What this Levy Supports</vt:lpstr>
      <vt:lpstr>Bring Back a School Counselor </vt:lpstr>
      <vt:lpstr>Continue CTE Programming</vt:lpstr>
      <vt:lpstr>Sports and Student Activiites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Wishram SD Levy Informaiton</dc:title>
  <dc:creator>Chris Schumaker</dc:creator>
  <cp:lastModifiedBy>Chris Schumaker</cp:lastModifiedBy>
  <cp:revision>1</cp:revision>
  <dcterms:created xsi:type="dcterms:W3CDTF">2024-01-06T17:59:12Z</dcterms:created>
  <dcterms:modified xsi:type="dcterms:W3CDTF">2024-01-23T18:11:03Z</dcterms:modified>
</cp:coreProperties>
</file>